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87020" autoAdjust="0"/>
  </p:normalViewPr>
  <p:slideViewPr>
    <p:cSldViewPr snapToGrid="0">
      <p:cViewPr varScale="1">
        <p:scale>
          <a:sx n="58" d="100"/>
          <a:sy n="58" d="100"/>
        </p:scale>
        <p:origin x="942" y="-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44180" y="3203448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88720" y="990600"/>
            <a:ext cx="3794760" cy="2212848"/>
          </a:xfrm>
          <a:prstGeom prst="wedgeEllipseCallout">
            <a:avLst>
              <a:gd name="adj1" fmla="val -27660"/>
              <a:gd name="adj2" fmla="val 82473"/>
            </a:avLst>
          </a:prstGeom>
          <a:ln w="762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2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133992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1463009" y="1289485"/>
            <a:ext cx="2927756" cy="1461703"/>
          </a:xfrm>
          <a:prstGeom prst="wedgeEllipseCallout">
            <a:avLst>
              <a:gd name="adj1" fmla="val -28963"/>
              <a:gd name="adj2" fmla="val 88819"/>
            </a:avLst>
          </a:prstGeom>
          <a:ln w="762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4225113" y="1415091"/>
            <a:ext cx="2927756" cy="1461703"/>
          </a:xfrm>
          <a:prstGeom prst="wedgeEllipseCallout">
            <a:avLst>
              <a:gd name="adj1" fmla="val -28963"/>
              <a:gd name="adj2" fmla="val 88819"/>
            </a:avLst>
          </a:prstGeom>
          <a:ln w="762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152869" y="1412193"/>
            <a:ext cx="2927756" cy="1461703"/>
          </a:xfrm>
          <a:prstGeom prst="wedgeEllipseCallout">
            <a:avLst>
              <a:gd name="adj1" fmla="val -28963"/>
              <a:gd name="adj2" fmla="val 88819"/>
            </a:avLst>
          </a:prstGeom>
          <a:ln w="762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423380" y="2502703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3413880" y="708703"/>
            <a:ext cx="4267200" cy="1461703"/>
          </a:xfrm>
          <a:prstGeom prst="wedgeEllipseCallout">
            <a:avLst>
              <a:gd name="adj1" fmla="val -32178"/>
              <a:gd name="adj2" fmla="val 127396"/>
            </a:avLst>
          </a:prstGeom>
          <a:ln w="762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7010400" y="1236432"/>
            <a:ext cx="3070225" cy="1266271"/>
          </a:xfrm>
          <a:prstGeom prst="cloudCallout">
            <a:avLst>
              <a:gd name="adj1" fmla="val -44692"/>
              <a:gd name="adj2" fmla="val 1077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TW" altLang="en-US" dirty="0"/>
          </a:p>
          <a:p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2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3"/>
          <a:stretch/>
        </p:blipFill>
        <p:spPr>
          <a:xfrm>
            <a:off x="5615980" y="1734143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6" name="橢圓形圖說文字 5"/>
          <p:cNvSpPr/>
          <p:nvPr/>
        </p:nvSpPr>
        <p:spPr>
          <a:xfrm>
            <a:off x="7040880" y="1342689"/>
            <a:ext cx="2927756" cy="1461703"/>
          </a:xfrm>
          <a:prstGeom prst="wedgeEllipseCallout">
            <a:avLst>
              <a:gd name="adj1" fmla="val -28963"/>
              <a:gd name="adj2" fmla="val 88819"/>
            </a:avLst>
          </a:prstGeom>
          <a:ln w="76200">
            <a:solidFill>
              <a:schemeClr val="accent3">
                <a:lumMod val="75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017360" y="695229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457 -0.05565 L 0.18457 -0.05544 C 0.19134 -0.05103 0.19843 -0.04704 0.20504 -0.042 C 0.20756 -0.04011 0.20945 -0.03696 0.21181 -0.03507 C 0.21465 -0.03318 0.21764 -0.03234 0.22047 -0.03045 C 0.22221 -0.0294 0.22362 -0.0273 0.22536 -0.02604 C 0.22819 -0.02415 0.23134 -0.02331 0.23417 -0.02142 C 0.23591 -0.02016 0.23732 -0.01785 0.23906 -0.0168 C 0.24205 -0.01554 0.24504 -0.01533 0.24788 -0.01449 C 0.24961 -0.01239 0.25103 -0.00987 0.25292 -0.00777 C 0.25449 -0.00588 0.25654 -0.00504 0.25795 -0.00315 C 0.26 -0.00042 0.26142 0.00294 0.26315 0.00588 C 0.26378 0.00819 0.26504 0.0105 0.26488 0.01281 C 0.26425 0.02582 0.26362 0.03884 0.26142 0.05165 C 0.26047 0.05753 0.25197 0.07454 0.24961 0.07895 C 0.24284 0.09071 0.23339 0.10331 0.22536 0.11318 C 0.21669 0.12431 0.20536 0.13712 0.1948 0.1451 C 0.18725 0.15098 0.1611 0.16484 0.1537 0.16799 C 0.14693 0.17093 0.14016 0.17303 0.13323 0.17492 C 0.11953 0.17828 0.09213 0.18395 0.09213 0.18416 L 0.05764 0.17933 C 0.05449 0.17891 0.05087 0.17849 0.04756 0.17723 C 0.04567 0.17618 0.0441 0.17408 0.04252 0.17261 C 0.04189 0.16652 0.03953 0.16022 0.04079 0.15434 C 0.04189 0.14804 0.04614 0.14321 0.04929 0.13838 C 0.05339 0.13208 0.07701 0.10163 0.08189 0.09722 C 0.09087 0.08903 0.10095 0.08294 0.11087 0.07664 C 0.14457 0.05585 0.16551 0.04514 0.20158 0.03338 C 0.21622 0.02855 0.23103 0.02435 0.24614 0.02204 C 0.26032 0.01973 0.27465 0.02036 0.28898 0.01973 C 0.30032 0.01805 0.3115 0.01511 0.32315 0.01511 C 0.37701 0.01511 0.37449 0.01511 0.4052 0.02204 C 0.40851 0.03464 0.40977 0.03296 0.39307 0.04472 C 0.37417 0.05837 0.31701 0.08147 0.30236 0.08588 C 0.2789 0.09302 0.25449 0.09512 0.23071 0.10184 C 0.20772 0.10814 0.18551 0.11927 0.16221 0.12473 C 0.13606 0.13061 0.02126 0.14888 -0.02598 0.15665 L -0.09102 0.14972 C -0.1 0.14489 -0.07323 0.13964 -0.06378 0.13607 C -0.0485 0.1304 -0.03307 0.12557 -0.01748 0.12242 C 0.0304 0.11255 0.1263 0.09722 0.1263 0.09743 L 0.49937 0.10184 C 0.5074 0.10205 0.54032 0.11024 0.55244 0.11318 C 0.55417 0.11465 0.55638 0.1157 0.55764 0.1178 C 0.55874 0.11969 0.56016 0.12263 0.55937 0.12473 C 0.55543 0.13376 0.53827 0.14069 0.5337 0.14279 C 0.52567 0.14678 0.51795 0.1514 0.50961 0.15434 C 0.4915 0.16064 0.4526 0.16799 0.43433 0.1703 C 0.42284 0.17177 0.4115 0.17177 0.4 0.17261 C 0.37906 0.17177 0.3578 0.17345 0.33669 0.1703 C 0.3348 0.16988 0.33937 0.16589 0.34016 0.16337 C 0.35244 0.13082 0.33528 0.16925 0.34882 0.1451 C 0.35071 0.14153 0.35197 0.13733 0.35386 0.13376 C 0.35528 0.13124 0.35732 0.12935 0.35906 0.12683 C 0.36095 0.1241 0.36221 0.12074 0.36425 0.1178 C 0.36583 0.11528 0.36772 0.11339 0.36929 0.11087 C 0.37071 0.10877 0.37134 0.10625 0.37276 0.10415 C 0.38362 0.08651 0.37276 0.1073 0.3811 0.0905 C 0.38425 0.07895 0.38473 0.0842 0.37276 0.07664 C 0.35937 0.06845 0.34788 0.06194 0.33323 0.05627 C 0.32441 0.05249 0.31496 0.05018 0.30599 0.04703 L 0.16914 0.04934 C 0.1452 0.05039 0.13921 0.0548 0.1178 0.05837 C 0.07118 0.06656 0.11858 0.05648 0.08866 0.06299 C 0.08803 0.06005 0.08599 0.0569 0.08693 0.05396 C 0.09244 0.03359 0.10473 0.01637 0.11606 0.00147 C 0.12425 -0.00966 0.13181 -0.02226 0.14173 -0.03045 C 0.18079 -0.06342 0.20914 -0.07917 0.25118 -0.0945 C 0.26189 -0.09828 0.27292 -0.10059 0.28378 -0.10353 C 0.3115 -0.10059 0.33984 -0.09912 0.36756 -0.0945 C 0.37134 -0.09387 0.3748 -0.09072 0.37795 -0.08757 C 0.38079 -0.08463 0.38221 -0.0798 0.38473 -0.07623 C 0.3948 -0.06111 0.3948 -0.06699 0.40189 -0.04431 C 0.40599 -0.03087 0.41197 -0.00315 0.41197 -0.00294 C 0.41512 0.03275 0.41622 0.03233 0.40866 0.08357 C 0.40693 0.09617 0.3948 0.10919 0.38819 0.11549 C 0.38284 0.12074 0.37717 0.12578 0.37103 0.12914 C 0.35654 0.13712 0.34331 0.1367 0.32819 0.13838 C 0.31118 0.13691 0.29386 0.13691 0.27685 0.13376 C 0.27307 0.13313 0.26992 0.12956 0.26662 0.12683 C 0.26047 0.12158 0.25339 0.11234 0.24961 0.10415 C 0.24709 0.09911 0.24599 0.09344 0.24425 0.08819 C 0.24079 0.07559 0.2411 0.07517 0.23906 0.06299 C 0.23984 0.05291 0.23906 0.02918 0.24425 0.01742 C 0.24614 0.01364 0.24929 0.01155 0.25118 0.00819 C 0.25307 0.00483 0.25449 0.00063 0.25622 -0.00315 C 0.25827 -0.00735 0.26221 -0.01533 0.26662 -0.0168 C 0.2674 -0.01701 0.26772 -0.01533 0.26835 -0.01449 L 0.12284 0.45779 L 0.23244 0.37106 L 0.20331 0.55375 L 0.30095 0.45317 L 0.30095 0.52393 L 0.28205 0.55606 L 0.19307 0.56047 L 0.23244 0.44876 L 0.1726 0.53968 L 0.21874 0.50357 C 0.22473 0.52834 0.22394 0.51679 0.22394 0.53779 L 0.15024 0.63124 C 0.16016 0.61801 0.16394 0.61381 0.1726 0.59932 C 0.17559 0.59428 0.1811 0.58336 0.1811 0.58357 L 0.31118 0.54682 C 0.3178 0.54997 0.32488 0.5527 0.33166 0.55606 C 0.35654 0.56824 0.35024 0.56341 0.36252 0.57412 C 0.36079 0.5758 0.35937 0.5779 0.35732 0.57874 C 0.35354 0.58042 0.34536 0.58105 0.34536 0.58126 L 0.3178 0.58105 C 0.28599 0.58672 0.27795 0.58924 0.23906 0.58798 C 0.1948 0.5863 0.10583 0.57874 0.10583 0.57895 L 0.00315 0.55375 C 0.00992 0.54997 0.01669 0.54577 0.02362 0.5422 C 0.02866 0.53968 0.03402 0.538 0.0389 0.53548 C 0.04599 0.53191 0.05937 0.52393 0.05937 0.52414 L 0.19984 0.47375 L 0.17417 0.5149 C 0.17339 0.51763 0.16961 0.53527 0.16567 0.53968 C 0.16252 0.54367 0.15543 0.54913 0.15543 0.54934 L 0.19134 0.4601 L 0.19134 0.48299 L 0.15543 0.54913 C 0.14599 0.56026 0.14457 0.56446 0.1348 0.56971 C 0.13433 0.56992 0.1337 0.56971 0.13323 0.56971 L 0.22536 0.53317 L 0.24252 0.52393 C 0.25166 0.51931 0.24425 0.52414 0.25118 0.51952 L 0.19654 0.53317 C 0.19197 0.53548 0.18772 0.53947 0.18284 0.53968 C 0.18032 0.54031 0.17591 0.53548 0.17591 0.53569 L 0.17937 0.49202 C 0.18284 0.48593 0.18599 0.47963 0.18961 0.47375 C 0.19118 0.47123 0.19354 0.46976 0.1948 0.46703 C 0.19764 0.46115 0.20473 0.43994 0.20677 0.4328 C 0.20866 0.42608 0.21055 0.41915 0.21181 0.41222 C 0.21339 0.40403 0.21528 0.38702 0.21528 0.38723 L 0.22536 0.29588 C 0.22047 0.30029 0.21292 0.30218 0.21024 0.30953 C 0.20851 0.31415 0.21307 0.31898 0.21528 0.32318 C 0.24677 0.38114 0.24614 0.35321 0.24614 0.3803 L 0.23732 0.37568 C 0.23134 0.37652 0.22473 0.37631 0.21874 0.37799 C 0.21339 0.37946 0.20677 0.39038 0.20331 0.38471 C 0.19874 0.37715 0.20299 0.36455 0.20504 0.3551 C 0.20756 0.34376 0.21701 0.32318 0.21701 0.32339 L 0.25118 0.06068 L 0.26835 -0.0168 C 0.26882 -0.02583 0.26725 -0.04599 0.27354 -0.05565 C 0.27512 -0.05859 0.2778 -0.06069 0.28032 -0.06258 C 0.28299 -0.06447 0.28599 -0.06552 0.28898 -0.06699 C 0.29055 -0.06552 0.29229 -0.06405 0.29402 -0.06258 C 0.29685 -0.06006 0.30016 -0.05859 0.30236 -0.05565 C 0.3052 -0.0525 0.3074 -0.0483 0.30945 -0.04431 C 0.31181 -0.03906 0.31606 -0.02835 0.31606 -0.02814 L 0.30772 0.18626 C 0.29402 0.24632 0.28063 0.30659 0.26662 0.36665 C 0.2611 0.39038 0.24252 0.46766 0.23417 0.49433 C 0.22331 0.5275 0.21134 0.55984 0.19984 0.59239 C 0.18268 0.64216 0.20016 0.59806 0.18284 0.63124 C 0.17764 0.64111 0.18221 0.64048 0.17764 0.64048 L 0.17087 0.60394 C 0.17024 0.59449 0.16914 0.58567 0.16914 0.57622 C 0.16914 0.56425 0.17087 0.53968 0.17087 0.5401 L 0.36079 0.40088 C 0.37449 0.3908 0.38803 0.38051 0.40189 0.37106 C 0.4137 0.36308 0.4263 0.35741 0.4378 0.34838 C 0.44929 0.33914 0.4589 0.3257 0.47024 0.31625 C 0.47827 0.30974 0.48772 0.30638 0.49591 0.30029 C 0.50536 0.29336 0.51386 0.28454 0.52331 0.27761 C 0.53669 0.26774 0.5504 0.25829 0.56441 0.2501 C 0.57386 0.24464 0.59354 0.23645 0.59354 0.23666 C 0.59244 0.24338 0.59213 0.25052 0.59008 0.25703 C 0.58851 0.26207 0.58567 0.26627 0.58331 0.27068 C 0.57937 0.27761 0.57559 0.28475 0.57134 0.29126 C 0.55906 0.30953 0.54441 0.32696 0.52851 0.33914 C 0.4989 0.36203 0.38961 0.44288 0.34709 0.4601 C 0.28693 0.48446 0.16394 0.51952 0.16394 0.51973 L -0.09953 0.59239 C -0.13323 0.59449 -0.14094 0.59743 -0.17323 0.59029 C -0.17575 0.58966 -0.17779 0.58714 -0.18 0.58567 C -0.18457 0.56152 -0.18504 0.5632 -0.17827 0.52183 C -0.17653 0.51113 -0.16803 0.49202 -0.16803 0.49223 L -0.11496 0.42125 C -0.11149 0.416 -0.10882 0.4097 -0.10472 0.40529 C -0.10016 0.40046 -0.09433 0.39794 -0.08929 0.39395 C -0.08472 0.39038 -0.08047 0.38576 -0.07559 0.38261 C -0.07244 0.3803 -0.06866 0.37988 -0.06535 0.37799 C -0.0611 0.37547 -0.05764 0.37127 -0.05354 0.36875 C -0.04677 0.36518 -0.03811 0.3635 -0.03118 0.36203 C -0.01165 0.35804 -0.01984 0.35972 0.00819 0.35972 L 0.05103 0.45317 C 0.05292 0.48677 0.05465 0.50483 0.05103 0.5422 C 0.05071 0.54556 0.04866 0.53611 0.04756 0.53317 L 0.05103 0.48299 L 0.08347 0.33242 C 0.0978 0.30344 0.11244 0.27488 0.1263 0.24569 C 0.13307 0.23141 0.1389 0.21671 0.1452 0.20222 C 0.1526 0.18479 0.16 0.16715 0.1674 0.14972 C 0.17417 0.13376 0.18126 0.11801 0.18788 0.10184 C 0.19795 0.07727 0.20646 0.05165 0.21874 0.02876 C 0.22504 0.01679 0.23906 -0.00546 0.23906 -0.00525 L 0.27512 0.00588 C 0.27354 0.02351 0.27166 0.04094 0.27008 0.05837 C 0.26882 0.0737 0.26851 0.08903 0.26662 0.10415 C 0.26425 0.12242 0.26142 0.14069 0.25795 0.15896 C 0.24662 0.22238 0.22047 0.3383 0.20504 0.38261 C 0.18394 0.44267 0.16331 0.50315 0.14173 0.56278 C 0.13181 0.59029 0.08252 0.71944 0.06819 0.73855 C 0.05292 0.75871 0.0578 0.74968 0.05103 0.76354 C 0.03921 0.72427 0.0474 0.75703 0.04079 0.70663 C 0.02095 0.5569 0.04992 0.80533 0.02536 0.59701 C 0.01953 0.54871 0.0137 0.49286 0.00992 0.44414 C 0.00788 0.41831 0.00567 0.39248 0.00488 0.36665 C 0.00394 0.34145 0.00488 0.31625 0.00488 0.29126 L 0.04079 0.17261 C 0.05103 0.18017 0.06095 0.18815 0.0715 0.19529 C 0.12189 0.23078 0.18866 0.26837 0.23591 0.28895 L 0.39827 0.35972 C 0.44551 0.3803 0.48315 0.39353 0.52677 0.42125 C 0.53575 0.42713 0.54378 0.43532 0.55244 0.44183 C 0.55685 0.44519 0.56252 0.44624 0.56614 0.45107 C 0.56929 0.45506 0.55811 0.44666 0.55417 0.44414 C 0.54961 0.4412 0.5452 0.43784 0.54047 0.43511 C 0.5348 0.43175 0.52331 0.42587 0.52331 0.42608 L 0.43087 0.40529 C 0.38221 0.40361 0.34866 0.43175 0.36929 0.36665 C 0.37591 0.34565 0.40425 0.32108 0.41543 0.31415 C 0.43638 0.30092 0.48063 0.28202 0.48063 0.28223 L 0.56095 0.26375 L 0.54725 0.29588 L 0.41024 0.40088 C 0.33244 0.46262 0.25654 0.52771 0.1726 0.57412 C 0.1337 0.59575 0.09307 0.61066 0.05276 0.62662 C 0.01937 0.63985 -0.01401 0.65266 -0.04819 0.66085 C -0.07417 0.66715 -0.12693 0.67009 -0.12693 0.6703 C -0.12882 0.664 -0.13275 0.65833 -0.13212 0.65182 C -0.13055 0.63586 -0.10283 0.56152 -0.10126 0.55795 C -0.09118 0.5359 -0.06708 0.49433 -0.06708 0.49454 L 0.27181 0.15896 C 0.27575 0.1535 0.28 0.14846 0.28378 0.14279 C 0.29354 0.12851 0.2841 0.13817 0.29402 0.12914 C 0.29118 0.14972 0.29024 0.17093 0.28551 0.19088 C 0.28315 0.1997 0.27669 0.20537 0.27354 0.21356 C 0.22882 0.3278 0.25055 0.31037 0.17417 0.44414 C 0.16347 0.46325 0.15213 0.48173 0.14173 0.50126 C 0.13103 0.5212 0.12299 0.54409 0.11087 0.56278 C 0.09937 0.58084 0.10347 0.57286 0.09701 0.58567 C 0.09465 0.55795 0.09323 0.5653 0.10583 0.53086 C 0.11354 0.50966 0.1315 0.46934 0.1315 0.46955 L 0.19134 0.29357 C 0.19528 0.28139 0.1989 0.26879 0.20331 0.25703 C 0.20457 0.25367 0.20725 0.25136 0.20851 0.24779 C 0.21071 0.24212 0.21181 0.23561 0.21354 0.22952 C 0.21402 0.22805 0.2148 0.22658 0.21528 0.22511 L 0.21874 0.23645 C 0.21811 0.24632 0.21811 0.2564 0.21701 0.26606 C 0.21654 0.27089 0.21449 0.27509 0.21354 0.27992 C 0.21181 0.28958 0.21244 0.28916 0.20851 0.29798 C 0.20583 0.30428 0.20236 0.30995 0.19984 0.31625 C 0.19543 0.32843 0.19827 0.32297 0.19134 0.33242 C 0.15937 0.22259 0.16693 0.24989 0.12977 0.11549 C 0.12284 0.0905 0.11591 0.0653 0.10914 0.0401 C 0.10441 0.02204 0.09984 0.00378 0.09543 -0.01449 C 0.09134 -0.03192 0.08819 -0.04977 0.08347 -0.06699 C 0.08063 -0.0777 0.07764 -0.0882 0.0748 -0.09891 C 0.07307 -0.10731 0.06992 -0.12411 0.06992 -0.1239 L 0.06646 -0.13314 C 0.06819 -0.12411 0.06945 -0.11487 0.0715 -0.10584 C 0.07229 -0.10269 0.07417 -0.09996 0.0748 -0.09681 C 0.07984 -0.07455 0.07276 -0.09114 0.08016 -0.0693 C 0.08362 -0.05859 0.08599 -0.06489 0.08693 -0.04872 C 0.08772 -0.03129 0.08693 -0.01386 0.08693 0.00378 L 0.0852 0.00819 C 0.20756 0.0149 0.28977 0.00777 0.40189 0.04241 C 0.43386 0.05249 0.46441 0.06929 0.49591 0.08126 C 0.52032 0.0905 0.5452 0.09701 0.56961 0.10646 C 0.58063 0.11066 0.5915 0.11633 0.60205 0.12242 C 0.62252 0.13376 0.59921 0.1262 0.61921 0.13145 L 0.62441 0.13607 L 0.62441 0.13628 C 0.59307 0.13985 0.61606 0.13838 0.57638 0.13607 L 0.52504 0.13376 C 0.51654 0.1346 0.50788 0.13775 0.49937 0.13607 C 0.48929 0.13397 0.47024 0.12242 0.47024 0.12263 L 0.38646 0.09491 C 0.37103 0.09344 0.35559 0.0905 0.34016 0.0905 C 0.3052 0.0905 0.23591 0.09491 0.23591 0.09512 C 0.17559 0.10205 0.19386 0.08735 0.1726 0.10646 C 0.17197 0.10856 0.17118 0.11087 0.17087 0.11318 C 0.16772 0.13817 0.16866 0.16316 0.17087 0.18857 C 0.1715 0.19718 0.17465 0.20516 0.17591 0.21356 C 0.18504 0.2732 0.18709 0.28748 0.19134 0.33683 C 0.19197 0.34439 0.19292 0.35216 0.19307 0.35972 C 0.19354 0.38324 0.19307 0.40697 0.19307 0.43049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1" y="370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30</Words>
  <Application>Microsoft Office PowerPoint</Application>
  <PresentationFormat>自訂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2019-10-29T01:31:20Z</dcterms:modified>
  <dc:language>zh-TW</dc:language>
</cp:coreProperties>
</file>