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C8F1"/>
    <a:srgbClr val="5D0BB7"/>
    <a:srgbClr val="0EB4B4"/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472" autoAdjust="0"/>
  </p:normalViewPr>
  <p:slideViewPr>
    <p:cSldViewPr snapToGrid="0">
      <p:cViewPr varScale="1">
        <p:scale>
          <a:sx n="55" d="100"/>
          <a:sy n="55" d="100"/>
        </p:scale>
        <p:origin x="47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0-29T09:17:39.929" idx="1">
    <p:pos x="6062" y="1678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-803660" y="27559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261241" y="646386"/>
            <a:ext cx="4729655" cy="1434662"/>
          </a:xfrm>
          <a:prstGeom prst="wedgeRoundRectCallout">
            <a:avLst>
              <a:gd name="adj1" fmla="val -28166"/>
              <a:gd name="adj2" fmla="val 8997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14 -0.005 -0.029 -0.009 -0.044 -0.009 C -0.114 -0.009 -0.169 0.048 -0.169 0.117 C -0.169 0.185 -0.114 0.241 -0.044 0.241 C -0.029 0.241 -0.014 0.238 0 0.233 C -0.047 0.215 -0.08 0.17 -0.08 0.117 C -0.08 0.063 -0.047 0.018 0 0 Z" pathEditMode="relative" ptsTypes="">
                                      <p:cBhvr>
                                        <p:cTn id="1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765738" y="630620"/>
            <a:ext cx="2238704" cy="1608083"/>
          </a:xfrm>
          <a:prstGeom prst="wedgeRoundRectCallout">
            <a:avLst/>
          </a:prstGeom>
          <a:ln>
            <a:solidFill>
              <a:srgbClr val="0EB4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一字千</a:t>
            </a:r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金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圖說文字 2"/>
          <p:cNvSpPr/>
          <p:nvPr/>
        </p:nvSpPr>
        <p:spPr>
          <a:xfrm>
            <a:off x="4587767" y="630620"/>
            <a:ext cx="2396358" cy="1718442"/>
          </a:xfrm>
          <a:prstGeom prst="wedgeRoundRectCallout">
            <a:avLst/>
          </a:prstGeom>
          <a:solidFill>
            <a:srgbClr val="0EB4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一箭雙雕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圖說文字 5"/>
          <p:cNvSpPr/>
          <p:nvPr/>
        </p:nvSpPr>
        <p:spPr>
          <a:xfrm>
            <a:off x="7457090" y="718696"/>
            <a:ext cx="2096814" cy="1542290"/>
          </a:xfrm>
          <a:prstGeom prst="wedgeRoundRectCallout">
            <a:avLst/>
          </a:prstGeom>
          <a:solidFill>
            <a:srgbClr val="1BC8F1"/>
          </a:solidFill>
          <a:ln>
            <a:solidFill>
              <a:srgbClr val="5D0B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一步登天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91661" y="401495"/>
            <a:ext cx="2522483" cy="151349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一石二鳥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圖說文字 2"/>
          <p:cNvSpPr/>
          <p:nvPr/>
        </p:nvSpPr>
        <p:spPr>
          <a:xfrm>
            <a:off x="3360960" y="594360"/>
            <a:ext cx="2003040" cy="132062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6370320" y="944880"/>
            <a:ext cx="2103120" cy="12954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063 0.0126 -0.00095 0.0252 -0.00173 0.03801 C -0.00252 0.05271 -0.00284 0.0588 -0.00504 0.07161 C -0.00646 0.07959 -0.00788 0.08841 -0.01008 0.09618 C -0.01118 0.09996 -0.01213 0.10373 -0.01339 0.1073 C -0.01669 0.11612 -0.01937 0.12011 -0.02347 0.12746 C -0.0241 0.12977 -0.02646 0.13271 -0.0252 0.13418 C -0.02394 0.13586 -0.02173 0.13313 -0.02016 0.13208 C -0.0178 0.13019 -0.01543 0.12788 -0.01339 0.12536 C 0.00283 0.10373 -0.01024 0.10772 0.02016 0.08274 C 0.0274 0.07686 0.0348 0.07119 0.04205 0.06489 C 0.04834 0.05922 0.05386 0.05208 0.06047 0.04704 C 0.0685 0.04074 0.07732 0.03675 0.08567 0.03129 C 0.09417 0.02562 0.1022 0.01848 0.11086 0.01344 C 0.12126 0.00714 0.13212 0.00294 0.14283 -0.00231 C 0.14567 -0.00378 0.15118 -0.00672 0.15118 -0.00672 C 0.14897 -0.00231 0.14708 0.00252 0.14441 0.00672 C 0.09874 0.07665 0.07149 0.11192 0 0.16106 C -0.2948 0.36413 -0.04 0.19718 -0.24866 0.31793 C -0.34189 0.37211 -0.43417 0.42902 -0.52725 0.48362 C -0.5663 0.50672 -0.60567 0.52856 -0.64488 0.55082 C -0.65433 0.55628 -0.68221 0.57371 -0.67339 0.56657 C -0.63969 0.53948 -0.72221 0.60625 -0.63811 0.53066 C -0.59953 0.49601 -0.56158 0.45968 -0.52063 0.42986 C -0.45543 0.38261 -0.38929 0.33809 -0.32079 0.30008 C -0.23512 0.2522 -0.14788 0.20768 -0.05874 0.1724 C 0.15449 0.08778 0.17716 0.09786 0.37622 0.07833 C 0.39197 0.09702 0.41527 0.10835 0.42331 0.13418 C 0.42819 0.15014 0.41606 0.16799 0.40819 0.18122 C 0.37716 0.23414 0.34598 0.28811 0.3074 0.33137 C 0.21575 0.43406 0.0211 0.57854 -0.08063 0.64489 C -0.37276 0.83557 -0.29244 0.81394 -0.42646 0.84649 C -0.40252 0.8152 -0.38158 0.77908 -0.35449 0.75241 C -0.14032 0.542 -0.10882 0.49391 0.1663 0.32234 C 0.29512 0.24212 0.42646 0.1661 0.56268 0.11192 C 0.71811 0.04998 0.87968 0.02079 1.03811 -0.02478 C 1.09102 -0.01638 1.15338 -0.02961 1.04819 0.07833 C 0.85842 0.27278 0.7559 0.33998 0.54425 0.4433 C 0.08708 0.66694 -0.44457 0.79882 -0.89512 0.92041 C -0.99449 0.94729 -1.19748 0.96073 -1.19748 0.96073 C -1.19528 0.95191 -1.19528 0.9412 -1.19087 0.93385 C -1.1515 0.86833 -1.07118 0.78454 -1.02788 0.74128 C -0.91795 0.63145 -0.80394 0.53444 -0.68347 0.44561 C -0.54126 0.34082 0.08346 -0.1386 0.38126 -0.28875 C 0.74394 -0.47207 0.66567 -0.45506 0.8685 -0.48152 C 0.76094 -0.29589 0.80819 -0.36603 0.49212 -0.13671 C 0.11827 0.13481 -0.94095 0.52436 -1.03465 0.56426 C -1.08898 0.61444 -1.16788 0.63565 -1.19748 0.7144 C -1.22536 0.7879 -1.24567 0.96598 -1.1841 0.96073 C -1.00095 0.94498 -0.84961 0.75829 -0.67843 0.66967 C -0.46473 0.5588 -0.24977 0.45107 -0.03024 0.36266 C 1.11984 -0.09954 1.47937 -0.19194 1.01968 -0.06951 C 0.76079 0.10122 0.74992 0.11864 0.36457 0.26858 C 0.03291 0.39773 -0.3041 0.50168 -0.63811 0.61801 C -0.67292 0.63019 -0.77465 0.67429 -0.74236 0.65392 C -0.65591 0.59933 -0.64772 0.5924 -0.53575 0.53528 C -0.46677 0.5 -0.39811 0.46388 -0.32756 0.43448 C -0.14882 0.35993 0.02677 0.26417 0.21165 0.22385 L 0.76598 0.10289 C 0.75165 0.15392 0.75795 0.14237 0.68535 0.18353 C 0.51748 0.27887 0.34976 0.37631 0.17638 0.45233 C 0.05606 0.50504 -0.06898 0.53675 -0.19323 0.56888 C -0.76662 0.71671 -0.77953 0.71377 -1.19748 0.78391 C -1.09622 0.69802 -0.99921 0.60226 -0.89354 0.52625 C -0.8137 0.46892 -0.72945 0.4223 -0.64315 0.38513 C -0.29638 0.2354 0.05354 0.09744 0.40488 -0.0336 C 0.57669 -0.09786 0.77008 -0.13881 0.94913 -0.15897 C 0.99433 -0.16401 1.03984 -0.16191 1.0852 -0.16338 C 1.11307 -0.1449 1.12535 -0.14217 1.04819 -0.08064 C 0.93401 0.01029 0.81622 0.09429 0.6937 0.16337 C 0.4285 0.31289 -0.11827 0.43574 -0.32252 0.48593 C -0.61055 0.55691 -1.18914 0.6808 -1.18914 0.6808 C -1.22158 0.75871 -1.19874 0.69445 -1.06488 0.62032 C -1.00441 0.58694 -0.94362 0.5546 -0.88173 0.52625 C -0.71055 0.44771 -0.53827 0.37442 -0.36614 0.30008 C -0.21732 0.23561 0.00409 0.14006 0.15953 0.09618 C 0.2696 0.0651 0.38126 0.04536 0.49212 0.02016 C 0.43386 0.10143 0.44268 0.09744 0.33764 0.17009 C 0.08834 0.3425 -0.08709 0.38639 -0.39307 0.48824 C -0.72221 0.59765 -0.88189 0.63523 -1.16725 0.70768 C -1.17732 0.71818 -1.19024 0.72511 -1.19748 0.73897 C -1.20126 0.74611 -1.18504 0.73372 -1.17906 0.73015 C -1.08095 0.67156 -0.98441 0.60793 -0.88504 0.55313 C -0.79906 0.50567 -0.7126 0.45758 -0.62299 0.42314 C 0.42472 0.01995 0.15118 0.09954 0.94063 -0.04935 C 0.96425 -0.04872 0.9937 -0.06804 1.01118 -0.04704 C 1.02299 -0.03318 0.98646 -0.02079 0.9726 -0.01134 C 0.91701 0.02709 0.86362 0.07581 0.80299 0.09618 C -0.24851 0.44855 -0.15512 0.39269 -1.13197 0.52184 C -1.15386 0.53822 -1.19276 0.53822 -1.19748 0.57098 C -1.20173 0.59912 -1.16851 0.62095 -1.14709 0.62473 C -1.09701 0.63376 -1.0463 0.61402 -0.99591 0.60688 L 0.45354 0.39857 C 0.95575 0.32045 0.74252 0.36497 1.09527 0.28202 C 1.06409 0.30974 1.0526 0.3215 0.99779 0.33368 C 0.67953 0.40382 0.36173 0.48593 0.04031 0.52184 C -0.37118 0.56762 -1.19748 0.5777 -1.19748 0.5777 C -1.12016 0.59072 -1.18158 0.5819 -0.99087 0.54872 C -0.92252 0.53675 -0.85465 0.51995 -0.78599 0.5105 L 0.42834 0.34922 C 0.5411 0.32969 0.65338 0.30449 0.76598 0.28202 C 0.87575 0.22826 0.99197 0.19403 1.09527 0.12074 C 1.11338 0.10793 1.05858 0.09198 1.03811 0.08946 C 0.96283 0.08001 0.88693 0.08715 0.81134 0.08505 C -0.74788 0.0399 -0.20473 0.0651 -1.19748 0.01113 C -1.1852 0.01344 -1.17307 0.01785 -1.16063 0.01785 L -0.28221 0.01344 L 0.74756 0.00882 C 0.86346 0.02079 0.98457 -0.00273 1.09527 0.04473 C 1.12094 0.05565 1.08535 0.12578 1.06157 0.14321 C 1.01023 0.1808 0.94866 0.18794 0.89023 0.19466 C 0.65795 0.22175 0.42472 0.23519 0.19149 0.24401 C -0.14158 0.25682 -0.47465 0.25325 -0.80788 0.25976 L -1.19748 0.27089 C -1.11921 0.30743 -1.04504 0.37043 -0.96236 0.38072 C -0.88378 0.39038 -0.8063 0.34964 -0.72882 0.32906 C -0.52567 0.27551 -0.32236 0.22343 -0.12095 0.15896 C 0.28583 0.02856 1.09527 -0.25515 1.09527 -0.25515 C 1.09071 -0.25074 1.08693 -0.24465 1.08173 -0.24171 C 0.75386 -0.06468 0.71323 -0.02982 0.36457 0.05817 C 0.20646 0.09807 0.04661 0.12431 -0.1126 0.15434 C -0.28032 0.18626 -0.44977 0.20285 -0.61638 0.24401 C -0.81181 0.29252 -1.00378 0.3635 -1.19748 0.42314 C -1.11669 0.92587 -1.21134 0.69424 -0.49874 0.48593 C 0.04472 0.32696 0.38771 0.16631 0.92047 -0.05607 C 0.97874 -0.12096 1.03008 -0.19887 1.09527 -0.25074 C 1.11874 -0.26964 1.06866 -0.18564 1.04992 -0.15897 C 1.01512 -0.10983 0.97575 -0.06636 0.93559 -0.02478 C 0.87638 0.03675 0.81685 0.09828 0.7526 0.14993 C 0.50976 0.34565 0.26063 0.52709 0.01512 0.71671 L -0.59449 1.1892 C -0.58189 0.76186 -0.61417 1.10415 -0.02693 0.51512 C 0.88472 -0.39857 0.44173 -0.03087 1.09527 -0.52856 C 1.09732 -0.53003 1.09055 -0.52583 1.0885 -0.52394 C 1.06819 -0.50567 1.04897 -0.48488 1.02803 -0.46808 C 0.97512 -0.42524 0.92425 -0.37569 0.86677 -0.34482 C 0.25008 -0.01344 -0.9926 0.61801 -0.9926 0.61801 C -1.06095 0.74275 -1.14394 0.85531 -1.19748 0.99202 C -1.21339 1.03255 -1.22315 1.14909 -1.19244 1.12872 C -1.00457 1.0042 -0.84457 0.8152 -0.67685 0.6472 C 0.50488 -0.5357 -0.04898 -0.31059 0.58787 -0.52856 C 0.57669 -0.44183 0.59701 -0.33558 0.55433 -0.26859 C 0.4411 -0.09177 0.28362 0.0252 0.14441 0.16568 C -0.08488 0.3971 -0.33528 0.59282 -0.55087 0.84649 C -0.64599 0.95842 -0.94914 1.25997 -0.83638 1.18248 C -0.68851 1.08085 -0.57953 0.89983 -0.44331 0.77257 C -0.05292 0.40781 0.15071 0.18185 0.5896 -0.08295 C 0.69779 -0.14805 0.81685 -0.17388 0.93055 -0.21945 C 0.89701 -0.14931 0.87071 -0.07203 0.82976 -0.00903 C 0.6422 0.28034 0.18708 0.664 0.01338 0.76375 C -0.32252 0.95653 -0.6863 1.04746 -1.03622 1.1892 C -1.35307 1.17534 -1.22929 1.22826 -0.82457 0.73687 C -0.14425 -0.08988 -0.52378 0.3236 0.45354 -0.52856 C 0.65622 -0.49559 0.96252 -0.668 1.06157 -0.42986 C 1.14992 -0.21798 0.8652 -0.01806 0.73905 0.15665 C 0.30929 0.75283 0.20016 0.83326 -0.18819 1.1892 C -0.39307 1.1787 -0.74772 1.42125 -0.80284 1.15791 C -0.85543 0.90592 -0.43071 0.98803 -0.2537 0.87568 C 0.04016 0.68962 1.04677 0.0399 1.09527 -0.52856 C 1.11732 -0.78896 0.71685 -0.38304 0.53417 -0.28665 C -0.68362 0.35615 -0.36677 0.13649 -1.19748 0.92041 C -1.19638 1.01008 -1.24331 1.12809 -1.19417 1.1892 C -1.13575 1.26186 -0.83339 1.09135 -0.7978 1.07056 C -0.1411 0.68815 -0.04709 0.59639 0.67701 0.02016 C 0.77055 -0.05439 0.85842 -0.14112 0.94913 -0.22155 C 0.99779 -0.32382 1.1452 -0.42713 1.09527 -0.52856 C 1.04583 -0.62873 0.91622 -0.49706 0.82976 -0.46346 C -0.39606 0.0126 -0.0811 -0.11529 -1.19748 0.62263 C -1.19701 0.77635 -1.25244 0.95002 -1.19591 1.084 C -1.16772 1.15035 -1.08614 1.04011 -1.03292 1.01218 C 0.29764 0.3173 0.01968 0.46577 1.09527 -0.16107 C 1.09071 -0.22974 1.13008 -0.34272 1.08173 -0.36729 C 1.03669 -0.38997 1.03401 -0.25284 0.99779 -0.21042 C 0.88157 -0.07455 0.7611 0.05796 0.62819 0.16337 C 0.07401 0.60289 -0.60977 0.8509 -1.19748 1.12641 C -1.18126 0.86959 -1.22425 0.59345 -1.14882 0.35594 C -1.09276 0.17933 -0.95181 0.06993 -0.82961 -0.0315 C -0.22599 -0.53213 -0.10504 -0.42146 0.64331 -0.52856 C 1.11716 -0.45338 1.45622 -0.60311 0.98598 0.48593 C 0.91606 0.64804 0.73464 0.66673 0.59638 0.69865 C 0.23401 0.78265 -0.13606 0.78685 -0.50205 0.83095 C -0.73386 0.82255 -1.06032 1.05544 -1.19748 0.80617 C -1.3115 0.59933 -1.03181 0.29672 -0.85984 0.18122 C -0.65386 0.04305 -0.39984 0.13796 -0.16961 0.11633 L 0.77937 0.1409 C 0.88992 0.15539 1.0274 0.16484 1.09527 0.28202 C 1.15401 0.38387 1.16756 0.60457 1.08346 0.66736 C 0.91543 0.79273 0.69937 0.70327 0.50724 0.72112 C 0.35874 0.69907 -1.07874 0.52478 -1.19748 0.35153 C -1.34725 0.13313 -1.14047 -0.23499 -1.11181 -0.52856 C -0.6611 -0.50168 -0.20961 -0.49538 0.24016 -0.44792 C 0.52677 -0.41768 0.85575 -0.50798 1.09527 -0.29547 C 1.21842 -0.18627 1.15622 0.12767 1.07842 0.29546 C 1.02016 0.42104 0.87086 0.4076 0.76094 0.42545 C 0.50283 0.46766 0.24126 0.45821 -0.01843 0.4748 C -0.4115 0.46661 -0.80725 0.51344 -1.19748 0.45002 C -1.24016 0.44309 -1.18725 0.31646 -1.14882 0.29105 C -1.04567 0.22301 -0.92504 0.21713 -0.81118 0.19466 C -0.62567 0.15812 -0.43858 0.13775 -0.25197 0.11402 C 0.46079 0.02415 0.34236 0.04599 1.09527 0.01785 C 1.0852 0.02373 1.07543 0.03108 1.06504 0.0357 C 0.7822 0.16148 0.85701 0.09597 0.36614 0.13649 L -0.46677 0.09618 C -0.71071 0.07875 -0.95512 0.06342 -1.19748 0.02457 C -1.20866 0.02268 -1.20488 -0.01575 -1.19417 -0.02016 C -1.13654 -0.04431 -1.0748 -0.04725 -1.01449 -0.05166 C -0.83213 -0.0651 -0.64929 -0.06657 -0.46677 -0.07392 C 0.0537 -0.05082 0.5759 -0.06195 1.09527 -0.00462 C 1.12126 -0.00168 1.09937 0.08337 1.07512 0.09618 C 0.96567 0.15371 0.8463 0.17639 0.72897 0.18794 C 0.47149 0.21377 0.21275 0.20306 -0.04536 0.2081 L -1.19748 0.22616 C -1.02977 0.53759 -1.1652 0.33767 -0.52221 0.2753 C -0.38473 0.26207 -0.24819 0.23183 -0.11087 0.21272 C -0.02977 0.20138 0.05149 0.19319 0.13275 0.18353 C 0.12425 0.18731 0.11622 0.19277 0.10756 0.19466 C -0.14709 0.25304 -0.13906 0.24107 -0.45166 0.25976 L -0.77087 0.2753 L -0.87166 0.28202 C -0.81008 0.26984 -0.7504 0.25682 -0.68693 0.25745 C -0.57921 0.2585 -0.47181 0.27089 -0.36457 0.27761 C -0.35024 0.28958 -0.34079 0.29 -0.36788 0.30218 C -0.4474 0.3383 -0.4641 0.33977 -0.5441 0.35825 C -0.61244 0.374 -0.62299 0.37127 -0.52567 0.36497 C -0.44441 0.39185 -0.36236 0.4139 -0.28221 0.44561 C 0.00787 0.56006 0.16897 0.63775 0.44173 0.80176 C 0.47811 0.8236 0.51118 0.85405 0.54598 0.88009 C 0.52583 0.88912 0.50661 0.90571 0.48551 0.90697 C 0.25716 0.9202 0.11401 0.88072 -0.11764 0.80617 C -0.38882 0.71902 -0.65748 0.61927 -0.92709 0.52394 C -0.96819 0.50945 -1.04977 0.4769 -1.04977 0.4769 C -0.89024 0.458 -0.87701 0.45422 -0.65496 0.45002 L 0.46189 0.43889 L 1.02299 0.42986 C 1.04252 0.42209 1.17023 0.37967 1.04142 0.40298 C 0.77134 0.45212 0.49606 0.46808 0.23181 0.55754 C -0.38882 0.76795 -0.11134 0.63817 -0.60788 0.91831 C -0.64378 0.96892 -0.68221 1.01659 -0.71543 1.07056 C -0.71764 1.07413 -0.71213 1.08316 -0.70866 1.08169 C -0.68063 1.07014 -0.65386 1.05355 -0.62803 1.03465 C -0.55795 0.9832 -0.48803 0.93049 -0.42142 0.87127 C -0.02032 0.51344 -0.12016 0.62704 0.11417 0.30008 C 0.1296 0.24737 0.13716 0.24989 0.09071 0.27992 C -0.61087 0.73267 -0.32536 0.50777 -0.84473 0.97186 C -0.86394 1.01239 -0.90536 1.07224 -0.79103 1.02121 C -0.59969 0.93595 -0.41118 0.83914 -0.22677 0.73015 C 0.12724 0.52079 0.46299 0.25703 0.82315 0.0672 C 0.89811 0.02751 1.02047 -0.15246 1.04819 -0.05166 C 1.07732 0.05481 0.92047 0.09954 0.84834 0.15896 C -0.34819 1.14342 0.07543 0.97921 -0.62646 1.1892 C -0.62866 1.18626 -0.63575 1.18269 -0.63307 1.18017 C -0.41118 0.9664 -0.18315 0.76333 0.03858 0.54872 C 0.2296 0.36392 0.4159 0.17051 0.60472 -0.01806 L 1.09527 -0.50609 C 1.09354 -0.50231 1.09244 -0.49811 1.09023 -0.49496 C 0.80457 -0.08127 0.86047 -0.1281 0.38976 0.22616 C -0.05496 0.56069 -0.96063 1.1892 -0.96063 1.1892 C -1.33843 1.18164 -1.12898 1.2228 -0.5189 0.40298 C 0.08913 -0.4139 -0.17307 -0.18207 0.52583 -0.52856 C 0.7011 -0.52058 0.82646 -0.56636 0.49559 -0.24843 C 0.23008 0.0063 -0.34599 0.33662 -0.61465 0.51953 C -0.76599 0.62242 -0.91953 0.72217 -1.06142 0.84649 C -1.10725 0.8866 -1.21244 0.95821 -1.17229 1.00777 C -1.11748 1.07539 -1.02347 0.99286 -0.94898 0.9853 C -0.44567 0.74422 -0.34032 0.71923 0.1663 0.35153 C 0.17748 0.34334 0.80504 -0.13608 0.93559 -0.32466 C 0.9759 -0.38304 0.8389 -0.23163 0.78614 -0.19467 C 0.47181 0.02457 0.15102 0.22721 -0.16457 0.4433 C -0.4778 0.65812 -0.41433 0.60793 -0.61638 0.79735 C -0.6263 0.8194 -0.62866 0.81919 -0.58772 0.79273 C 0.42425 0.13775 0.04142 0.4265 0.76598 -0.17451 C 0.64425 -0.33705 0.74708 -0.21546 0.32425 -0.17241 L -1.18914 -0.00903 C -1.19339 0.10457 -1.22252 0.45422 -1.14047 0.52856 C -1.04929 0.61087 -0.92095 0.55397 -0.81118 0.56657 C -0.47622 0.50672 0.59181 0.35888 0.9474 0.14321 C 1.03291 0.09135 1.04598 -0.07035 1.09527 -0.17682 C 0.83685 -0.32445 1.06205 -0.21147 0.41653 -0.19257 L -0.1948 -0.18123 C -0.20378 -0.18102 -0.79449 -0.1848 -0.95055 -0.11886 C -0.96205 -0.11403 -0.93969 -0.08715 -0.92882 -0.08064 C -0.86362 -0.04284 -0.79543 -0.01533 -0.72725 0.01113 C -0.45827 0.11528 -0.19024 0.22448 0.08236 0.31121 C 0.41764 0.41789 1.09527 0.59114 1.09527 0.59114 C 0.93496 0.45527 1.01685 0.51932 0.62661 0.35825 C 0.36157 0.24884 0.09685 0.13628 -0.17307 0.05145 C -0.7504 -0.12999 -0.78914 -0.12537 -1.19748 -0.17241 C -1.07701 -0.09702 -1.20725 -0.17388 -0.87669 -0.1008 C -0.73402 -0.0693 -0.59134 -0.03717 -0.45008 0.00441 C -0.01292 0.13313 0.85842 0.4097 0.85842 0.4097 C 0.93732 0.47102 1.01748 0.52961 1.09527 0.59345 C 1.09716 0.59513 1.0926 0.60017 1.09023 0.60017 C 0.9496 0.59639 0.80913 0.5882 0.6685 0.58232 C 0.06693 0.44603 -0.61874 0.30365 -1.19748 0.10059 C -1.21669 0.09387 -1.18299 0.05145 -1.17575 0.02688 C -1.10961 0.04704 -1.04394 0.06972 -0.97748 0.08736 C -0.62 0.18164 -0.02992 0.29567 0.24866 0.33368 C 0.46834 0.3635 0.68976 0.3635 0.91039 0.37841 C 0.97197 0.37169 1.03685 0.38534 1.09527 0.35825 C 1.11701 0.34817 1.05401 0.32885 1.03134 0.32234 C 0.88834 0.28223 0.74441 0.24632 0.59968 0.21944 C -0.56425 0.00273 -0.29087 0.04137 -1.19748 -0.01344 C -1.12221 0.1913 -1.17559 0.1262 -0.90189 0.14762 C -0.38221 0.18878 0.13811 0.21734 0.65842 0.24401 L 1.01291 0.26417 L 0.09244 0.10289 C -1.52788 -0.14721 -0.36914 0.07056 -1.19748 -0.08967 C -1.17937 0.06216 -1.20583 0.02646 -1.04126 0.07833 C -0.81575 0.1493 -0.58882 0.21272 -0.3611 0.26858 C -0.11181 0.3299 0.14016 0.37001 0.38976 0.42986 C 0.62567 0.48656 0.86 0.55544 1.09527 0.61801 C 1.06661 0.6346 1.04063 0.66757 1.0096 0.66736 C 0.80913 0.6661 0.6096 0.63292 0.40992 0.6136 L -0.58614 0.51281 C -0.78992 0.47102 -0.99166 0.40109 -1.19748 0.38744 C -1.22378 0.38555 -1.17874 0.46367 -1.15386 0.4748 C -0.96284 0.55901 -0.76599 0.62053 -0.56756 0.66505 C -0.04047 0.78391 0.55307 0.85384 1.09527 0.92503 C 0.44441 0.61003 1.08063 0.89437 -0.45166 0.60457 C -0.70158 0.55733 -0.94898 0.48824 -1.19748 0.42986 C -0.91559 0.34355 -1.16819 0.40424 -0.72882 0.39416 C -0.47953 0.38828 -0.23071 0.374 0.01842 0.36056 L 0.79953 0.31121 L 1.06331 0.29777 C 1.08504 0.29294 1.07685 0.29546 1.03811 0.2954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240000" y="35950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544097" y="359503"/>
            <a:ext cx="2695903" cy="20160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6416566" y="359503"/>
            <a:ext cx="2585545" cy="1611187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一坨大便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87 0.12851 L 0.03087 0.12851 C 0.0115 0.15812 -0.00724 0.18857 -0.02708 0.21776 C -0.0737 0.2858 -0.15275 0.38387 -0.19811 0.43196 L -0.33354 0.57455 C -0.35181 0.5945 -0.36897 0.61592 -0.38693 0.63607 C -0.4022 0.65308 -0.41921 0.66715 -0.43307 0.68563 C -0.44205 0.6976 -0.45165 0.70852 -0.45984 0.72133 C -0.46315 0.72658 -0.47086 0.7438 -0.46708 0.73918 C -0.45543 0.72469 -0.44378 0.70957 -0.43165 0.6955 C -0.37354 0.62893 -0.32787 0.5819 -0.26504 0.51911 C -0.22614 0.48026 -0.18661 0.44267 -0.14756 0.40403 C 0.03481 0.22322 -0.08803 0.34355 0.09481 0.15623 C 0.30945 -0.06363 0.10425 0.15224 0.2926 -0.04809 C 0.31181 -0.06846 0.33307 -0.0861 0.35055 -0.10941 C 0.35937 -0.12138 0.36851 -0.13293 0.37732 -0.1449 C 0.37953 -0.14805 0.38473 -0.15855 0.38331 -0.15498 C 0.36299 -0.10374 0.34441 -0.06867 0.31481 -0.02226 C 0.29166 0.01407 0.26803 0.05019 0.24205 0.08295 C 0.16504 0.17975 0.06662 0.28118 -0.02425 0.35048 C -0.1463 0.44393 -0.27212 0.52877 -0.39748 0.61424 C -0.52016 0.69823 -0.64236 0.77089 -0.77055 0.8383 C -0.8389 0.87442 -0.90834 0.90697 -0.97716 0.94141 C -0.98063 0.9433 -0.98394 0.94624 -0.98756 0.9475 C -0.98929 0.94792 -0.98441 0.94498 -0.98315 0.94351 C -0.94976 0.90529 -0.91874 0.86329 -0.88346 0.82843 L -0.63811 0.58652 C -0.48236 0.43553 -0.47338 0.43175 -0.3022 0.28706 C -0.23559 0.23078 -0.01716 0.04452 0.05764 -0.00441 L 0.31481 -0.17283 C 0.32709 -0.1806 0.35197 -0.19446 0.35197 -0.19446 C 0.28032 -0.08547 0.39103 -0.25578 0.21811 0.04326 C 0.19071 0.09072 0.16063 0.13565 0.13197 0.18206 C 0.05559 0.30575 0.02 0.36833 -0.06142 0.4874 C -0.15023 0.61738 -0.24094 0.74485 -0.33055 0.874 C -0.38929 0.95905 -0.37275 0.93217 -0.40929 0.99706 C -0.41559 1.02205 -0.4148 1.01491 -0.36913 0.97123 C -0.33842 0.94183 -0.31039 0.90781 -0.28 0.87799 C -0.18378 0.78412 -0.08756 0.69991 0.01591 0.62032 C 0.08 0.57098 0.14457 0.5231 0.21071 0.47942 C 0.37512 0.37106 0.51166 0.27152 0.68063 0.20789 C 0.69606 0.20201 0.71229 0.20117 0.72819 0.19781 C 0.71858 0.25325 0.7211 0.2501 0.68205 0.32486 C 0.57433 0.53192 0.37386 0.89038 0.2315 1.03675 C 0.19795 1.07119 0.14725 1.05124 0.1052 1.05859 C -0.03008 1.04914 -0.16897 1.07224 -0.30079 1.03066 C -0.3274 1.02226 -0.26677 0.97312 -0.24724 0.9475 C -0.17748 0.85531 -0.10614 0.76522 -0.03307 0.67765 C 0.01087 0.62494 0.05811 0.57728 0.10362 0.52709 L 0.25685 0.35846 C 0.34425 0.26396 0.45685 0.14531 0.54835 0.05502 C 0.58 0.02373 0.61292 -0.00525 0.64488 -0.03612 C 0.66299 -0.05355 0.71843 -0.1029 0.69843 -0.08967 C 0.6926 -0.08568 0.68646 -0.0819 0.68063 -0.0777 C 0.61811 -0.03297 0.55795 0.01806 0.49323 0.05712 C 0.43433 0.09282 0.37622 0.13145 0.31638 0.16421 C 0.23292 0.20978 -0.04031 0.34229 -0.12677 0.37232 C -0.27323 0.42335 -0.42094 0.46871 -0.56976 0.50525 C -0.62551 0.5189 -0.68268 0.51722 -0.73921 0.5231 C -0.81055 0.51953 -0.88394 0.54641 -0.9296 0.44771 C -0.93953 0.42629 -0.93275 0.39626 -0.92661 0.37232 C -0.91543 0.32864 -0.89748 0.28853 -0.87905 0.24947 C -0.83307 0.15203 -0.75795 0.02541 -0.68866 -0.042 C -0.32598 -0.39605 -0.40677 -0.35049 -0.22346 -0.44834 C -0.2274 -0.42755 -0.22693 -0.42671 -0.24283 -0.39878 C -0.31984 -0.26271 -0.34441 -0.22071 -0.43464 -0.1134 C -0.47795 -0.06153 -0.52157 -0.00945 -0.56819 0.03717 C -0.67968 0.14867 -0.81354 0.22469 -0.90882 0.36056 L -1.10205 0.63607 C -1.0926 0.66589 -1.09795 0.72826 -1.07386 0.72532 C -1.03417 0.7207 -1.01543 0.65308 -0.98315 0.62221 C -0.87795 0.52142 -0.77338 0.41873 -0.66189 0.33074 C -0.42756 0.14531 -0.16299 -0.03696 0.09323 -0.17871 C 0.17811 -0.22554 0.26268 -0.27405 0.35055 -0.30954 C 0.47921 -0.36141 0.61118 -0.39689 0.74158 -0.44036 C 0.67213 -0.35406 0.61449 -0.27783 0.53638 -0.20244 C 0.35638 -0.02877 0.17166 0.1367 -0.00929 0.3089 C -0.18409 0.47522 -0.35669 0.64573 -0.53102 0.81268 C -0.57764 0.8572 -0.62567 0.89899 -0.67228 0.94351 C -0.80126 1.06636 -0.73401 1.04389 -0.83732 1.05859 C -0.73102 0.94603 -0.72283 0.93406 -0.53858 0.79672 C -0.22268 0.56132 -0.00866 0.43931 0.32677 0.25346 C 0.32992 0.25157 0.64583 0.08526 0.67323 0.1008 C 0.71512 0.12431 0.59449 0.16337 0.55134 0.18206 C 0.29748 0.29105 0.04551 0.40823 -0.21008 0.50924 C -0.31748 0.55166 -0.43008 0.56867 -0.53701 0.61235 C -0.72756 0.68983 -0.9137 0.78559 -1.10205 0.87211 C -1.09953 0.90109 -1.10945 0.93784 -1.09464 0.95926 C -1.08441 0.97417 -1.06425 0.95443 -1.05008 0.9475 C -1.01149 0.9286 -0.97527 0.90193 -0.93701 0.88198 C -0.87323 0.84901 -0.80897 0.81667 -0.74378 0.78874 C -0.35449 0.622 -0.14945 0.53444 0.2241 0.41999 C 0.45795 0.34838 0.68914 0.17807 0.9274 0.21566 C 1.13055 0.24779 0.53622 0.37589 0.33717 0.43784 C -0.22929 0.61403 -0.55023 0.68038 -1.07086 0.79882 C -1.08126 0.84838 -1.09449 0.89689 -1.10205 0.9475 C -1.10394 0.95989 -1.1085 0.98593 -1.09905 0.98509 C -0.94157 0.9706 -0.78598 0.92902 -0.62929 0.90382 C -0.51543 0.88555 -0.40157 0.86749 -0.2874 0.85426 L 0.90063 0.72532 C 0.90961 0.71608 0.93622 0.70705 0.9274 0.6976 C 0.9178 0.68731 0.90504 0.71188 0.89323 0.71734 C 0.84347 0.74107 0.79402 0.76606 0.74315 0.78475 C 0.65355 0.81772 0.56378 0.85027 0.47244 0.87211 C 0.18095 0.94162 -0.11244 0.99643 -0.40488 1.05859 L -1.10205 1.04851 C -1.11071 1.0483 -1.08645 1.03822 -1.07827 1.03465 C -1.04331 1.01974 -1.00834 1.00441 -0.97275 0.99307 C -0.90567 0.97186 -0.83842 0.95149 -0.77055 0.93763 C -0.57622 0.89731 -0.38142 0.86224 -0.1863 0.83053 C 0.27969 0.75451 0.31087 0.75136 0.58252 0.71944 C 0.17402 0.6514 -0.07275 0.61235 -0.57417 0.48929 C -0.71354 0.45527 -0.84882 0.39542 -0.98614 0.34859 C -1.08016 0.19886 -1.47433 -0.32067 -0.94142 -0.4622 C -0.35008 -0.61949 0.26378 -0.39353 0.86646 -0.3591 C 0.88189 -0.21105 0.91874 -0.06447 0.9126 0.08484 C 0.90945 0.16253 0.87103 0.23141 0.83969 0.29693 C 0.4463 1.1241 0.67181 1.042 0.24945 1.05859 C 0.21323 1.05775 0.17685 1.06237 0.14079 1.05649 C 0.13244 1.05523 0.15654 1.04746 0.16473 1.04452 C 0.18425 1.03759 0.20378 1.02814 0.2241 1.02667 C 0.30725 1.021 0.39071 1.02415 0.47402 1.02289 C 0.62504 1.03465 0.77622 1.06762 0.9274 1.05859 C 0.98205 1.05523 0.82142 1.02268 0.76835 1.00504 C 0.61528 0.9538 0.45953 0.91495 0.30882 0.85216 C -0.92567 0.33935 -0.47496 0.62389 -1.10205 0.19004 C -0.98063 -1.33201 -1.2126 -0.48026 0.9274 -0.45422 C 0.93339 -0.45422 0.9189 -0.44309 0.91402 -0.43847 C 0.89953 -0.42398 0.88488 -0.40949 0.86945 -0.39689 C 0.25811 0.1071 0.63937 -0.18606 0.00252 0.21965 C -0.00756 0.22616 0.02425 0.21209 0.03528 0.20978 C 0.22567 0.17135 0.41764 0.14594 0.6063 0.09471 C 0.71575 0.0651 0.82047 0.01008 0.9274 -0.03213 C 0.87544 -0.11487 0.90173 -0.09744 0.77874 -0.08967 C 0.49858 -0.07161 0.21874 -0.04053 -0.06142 -0.02016 L -0.99953 0.03927 C -1.0337 0.04788 -1.06882 0.05145 -1.10205 0.0651 C -1.10582 0.06657 -1.1 0.07791 -1.09606 0.07896 C -1.06331 0.08757 -1.02976 0.0882 -0.99653 0.09282 C -0.77386 0.06657 -0.60929 0.06762 -0.40787 0.00147 C -0.36299 -0.01302 -0.31827 -0.02919 -0.27543 -0.05187 C -0.22771 -0.07749 -0.18331 -0.11277 -0.13716 -0.14301 C -0.1422 -0.16947 -0.13779 -0.20286 -0.15212 -0.22239 C -0.16819 -0.24423 -0.19464 -0.24906 -0.21748 -0.252 C -0.3137 -0.26502 -0.41086 -0.26397 -0.50724 -0.26985 C -0.57023 -0.26733 -0.63354 -0.27069 -0.69606 -0.26187 C -0.83197 -0.24297 -0.97023 -0.23415 -1.10205 -0.18669 C -1.11858 -0.1806 -1.09779 -0.13902 -1.08724 -0.12138 C -1.07228 -0.09618 -1.05118 -0.07728 -1.02929 -0.06384 C -0.93559 -0.00672 -0.84142 0.05208 -0.7422 0.08883 C -0.23748 0.27551 -0.12582 0.27908 0.33118 0.36056 C 0.34929 0.36854 0.34441 0.36497 0.29402 0.38618 C 0.27559 0.39416 0.25669 0.40025 0.23748 0.40403 L -0.37212 0.51911 C -0.55905 0.55124 -0.76882 0.5525 -0.95197 0.56468 C -1.00205 0.56804 -1.10205 0.57854 -1.10205 0.57854 C -0.96582 0.64678 -1.06378 0.60059 -0.69165 0.52121 C -0.5759 0.49643 -0.29842 0.4223 -0.15795 0.35447 C -0.07134 0.31268 0.01244 0.2606 0.0978 0.21377 C 0.12 0.17072 0.17606 0.13481 0.16473 0.08484 C 0.14693 0.00735 0.08299 -0.03843 0.03087 -0.0798 C -0.00173 -0.10563 -0.04283 -0.10647 -0.08063 -0.10941 C -0.17921 -0.11718 -0.27795 -0.11088 -0.37653 -0.11151 C -0.47291 -0.07434 -0.74362 -0.01365 -0.81071 0.15224 C -0.84677 0.2417 -0.82456 0.35447 -0.83149 0.45569 C -0.80016 0.48803 -0.77228 0.52688 -0.73779 0.55292 C -0.66661 0.60647 -0.45071 0.60752 -0.42567 0.61025 C -0.31764 0.60962 -0.2096 0.60458 -0.10157 0.60836 C -0.09023 0.60878 -0.12315 0.61676 -0.13417 0.62032 C -0.20299 0.64195 -0.27134 0.66652 -0.34094 0.68374 C -0.5285 0.73015 -0.73921 0.7648 -0.9296 0.79882 C -0.87764 0.81247 -0.92582 0.80197 -0.80472 0.78475 C -0.68708 0.76837 -0.54079 0.75976 -0.43307 0.75115 L 0.27323 0.79672 C 0.39386 0.80722 0.36583 0.81331 0.33858 0.82045 C 0.27386 0.81394 0.30803 0.82066 0.1915 0.7312 C 0.16977 0.71482 0.15024 0.69382 0.1304 0.67387 C 0.09732 0.64027 0.06583 0.60353 0.03229 0.57077 C 0.01874 0.55733 -0.01086 0.53507 -0.01086 0.53507 C -0.01433 0.55754 -0.02126 0.57938 -0.02126 0.60248 C -0.02126 0.60941 -0.01543 0.61487 -0.01086 0.61822 C 0.06362 0.67177 0.05701 0.65812 0.14677 0.66988 C 0.31087 0.66841 0.39181 0.69235 0.54079 0.60836 C 0.55166 0.60227 0.54977 0.57917 0.55418 0.56468 C 0.46882 0.45086 0.47055 0.4454 0.27764 0.35258 C -0.08079 0.18017 -0.72787 0.02457 -1.05149 -0.06594 C -1.06834 -0.09156 -1.0874 -0.11508 -1.10205 -0.14301 C -1.10378 -0.14637 -1.0959 -0.14658 -1.09323 -0.1449 C -1.01716 -0.09828 -0.94488 -0.0399 -0.86708 0.00147 C -0.31244 0.29735 -0.19685 0.35384 0.36394 0.50525 C 0.81213 0.6262 1.13544 0.64909 0.85465 0.6262 C 0.81701 0.61025 0.77984 0.59177 0.74158 0.57854 C 0.68551 0.55943 0.57213 0.52898 0.57213 0.52898 C 0.57512 0.5357 0.57685 0.54347 0.58095 0.54893 C 0.58504 0.55439 0.59071 0.55733 0.59591 0.56069 C 0.61544 0.57392 0.63418 0.59072 0.65528 0.59849 C 0.75213 0.63418 0.81118 0.62788 0.9126 0.63208 C 0.91748 0.61424 0.93386 0.59576 0.9274 0.57854 C 0.86851 0.41936 0.5652 0.29462 0.52898 0.27908 C 0.03496 0.06846 -0.34315 0.03948 -0.87165 -0.05586 C -0.94787 -0.04599 -1.02488 -0.04242 -1.10063 -0.02625 C -1.10551 -0.0252 -1.10504 -0.01176 -1.10205 -0.0063 C -1.08535 0.02415 -1.06724 0.05502 -1.04409 0.07686 C -0.97795 0.13964 -0.90756 0.19466 -0.8359 0.24548 C -0.72299 0.3257 -0.60803 0.40088 -0.49086 0.46955 C -0.24346 0.61445 0.34614 0.95674 0.65827 1.04662 C 0.74614 1.07182 0.8378 1.0546 0.9274 1.05859 C 0.34662 0.8803 0.85481 1.03171 -0.42708 0.72532 C -0.53874 0.69865 -0.6526 0.68395 -0.76157 0.64216 L -1.10205 0.51113 C -1.09165 0.50399 -1.0822 0.4853 -1.07086 0.48929 C -0.60283 0.65707 -0.17669 0.88513 0.30142 0.99097 C 0.49087 1.03297 0.6841 1.03612 0.87544 1.05859 C 0.97512 0.90781 0.93355 0.99202 0.56173 0.84628 C 0.1652 0.69109 -0.63669 0.42398 -0.63669 0.42398 L -1.10205 -0.06384 C -1.10346 -0.06531 -1.10079 -0.07056 -1.09905 -0.06972 C -0.74472 0.09639 -0.39008 0.28622 -0.02708 0.41999 C 0.17559 0.49475 0.38032 0.55985 0.58095 0.64405 C 0.6989 0.69361 0.9274 0.6556 0.9274 0.82045 C 0.9274 0.97711 0.69402 0.77782 0.58095 0.73519 C 0.14425 0.57077 -0.2863 0.3782 -0.72 0.19991 L -1.02929 0.07287 C -1.05354 0.01869 -1.08 -0.03381 -1.10205 -0.08967 C -1.10378 -0.09387 -1.1022 -0.10584 -1.09905 -0.10353 C -1.06945 -0.08169 -1.04598 -0.04683 -1.0159 -0.02625 C -0.83984 0.09429 -0.61149 0.20873 -0.42567 0.2753 C -0.29764 0.32087 -0.16708 0.35531 -0.03606 0.3824 C 0.07024 0.40424 0.17811 0.40865 0.28504 0.42188 C 0.22583 0.36938 0.24898 0.38723 0.10362 0.3467 C -1.36016 -0.06279 0.38425 0.46682 -0.98456 0.04326 C -1.01291 0.02478 -1.04283 0.01029 -1.06929 -0.01239 C -1.07244 -0.01491 -1.06677 -0.02289 -1.06346 -0.02415 C -1.02787 -0.03906 -0.99197 -0.05586 -0.9548 -0.05985 C -0.85606 -0.07056 -0.75653 -0.0651 -0.65748 -0.06783 L 0.17213 0.00546 L 0.48142 0.0294 C 0.22268 0.02226 0.04504 0.01953 -0.22346 0.00147 L -1.08866 -0.06384 C -1.11149 -0.06048 -1.13055 -0.06069 -1.05748 -0.03612 C -0.79149 0.05313 -0.52598 0.14615 -0.25764 0.22175 C 0.2126 0.35384 0.28158 0.38723 0.74158 0.46556 C 0.80173 0.47585 0.86252 0.47606 0.92299 0.48152 C 0.91559 0.47753 0.90866 0.47123 0.90063 0.46955 L -0.57575 0.15434 L -1.10205 0.03927 C -1.09905 0.01617 -1.11039 -0.03486 -1.09323 -0.03024 C -0.94724 0.00987 -0.81118 0.09786 -0.66945 0.15812 C -0.51921 0.22217 -0.36976 0.28895 -0.21748 0.34271 C 0.53528 0.60815 0.15748 0.49895 0.91559 0.67177 C 0.93638 0.77908 0.94173 0.7333 0.83087 0.6976 C 0.70709 0.6577 0.58362 0.61655 0.45906 0.58253 C 0.01433 0.46094 -0.34394 0.40277 -0.78394 0.23561 C -0.8937 0.19382 -0.99606 0.12326 -1.10205 0.06699 C -1.09559 0.04725 -1.09858 0.00294 -1.08268 0.00756 C -1.02315 0.02499 -0.97606 0.08652 -0.92063 0.12053 C -0.82079 0.18185 -0.72063 0.24296 -0.61732 0.29315 C -0.34016 0.42713 -0.07386 0.5273 0.2211 0.56678 C 0.35181 0.58421 0.48378 0.57077 0.61528 0.57266 C 0.6841 0.54683 0.76236 0.54809 0.82189 0.49538 C 0.84693 0.47312 0.84914 0.41306 0.83669 0.37631 C 0.8104 0.29777 0.76551 0.2291 0.71481 0.17597 C 0.59402 0.04956 0.13622 -0.34923 -0.05102 -0.43049 C -0.1337 -0.4664 -0.22441 -0.4517 -0.31118 -0.4622 C -0.35779 -0.45569 -0.41386 -0.48068 -0.45102 -0.44246 C -0.48079 -0.41138 -0.47307 -0.3444 -0.47464 -0.29379 C -0.47937 -0.13545 -0.47779 -0.02016 -0.40488 0.10479 C -0.37842 0.14972 -0.34346 0.18521 -0.30819 0.21776 C -0.27701 0.24653 -0.17701 0.31793 -0.20708 0.28706 C -0.22913 0.26438 -0.48693 0.00399 -0.53102 -0.05397 L -0.6263 -0.17871 C -0.62756 -0.18039 -0.63055 -0.18627 -0.62929 -0.18459 C -0.58929 -0.13881 -0.55512 -0.08295 -0.51023 -0.04599 C -0.16488 0.23813 -0.28614 0.15728 0.21669 0.43784 C 0.3252 0.49832 0.43685 0.54872 0.54677 0.60437 C 0.54835 0.60521 0.54236 0.60248 0.54236 0.60248 C 0.49024 0.53633 0.4441 0.46094 0.38614 0.40403 C 0.13481 0.15707 0.12756 0.12158 -0.13417 -0.042 C -0.2285 -0.10101 -0.51827 -0.25725 -0.42268 -0.20244 C -0.41575 -0.19845 -0.40897 -0.19404 -0.40189 -0.19047 C -0.37921 -0.17955 -0.35669 -0.16758 -0.33354 -0.15876 C -0.18582 -0.10395 -0.10315 -0.0819 0.05606 -0.05586 C 0.13071 -0.04368 0.20583 -0.03885 0.28063 -0.03024 C 0.3104 -0.03087 0.34032 -0.02688 0.36992 -0.03213 C 0.37481 -0.03297 0.36268 -0.04221 0.35795 -0.0441 C 0.32772 -0.05502 0.29685 -0.06405 0.26583 -0.06972 C 0.19024 -0.08379 0.11418 -0.09345 0.03827 -0.10353 C -0.21039 -0.1365 -0.17716 -0.1323 -0.36315 -0.147 C -0.42519 -0.14301 -0.48771 -0.14826 -0.54897 -0.13503 C -0.55669 -0.13335 -0.55842 -0.11571 -0.55638 -0.10542 C -0.55291 -0.08799 -0.54472 -0.07119 -0.53401 -0.05985 C -0.50582 -0.02961 -0.47512 -0.0021 -0.44205 0.01743 C -0.30756 0.09639 -0.13606 0.15371 0.00709 0.17807 C 0.10063 0.19403 0.19544 0.19256 0.28961 0.19991 C 0.3704 0.19382 0.45166 0.19508 0.53197 0.18206 C 0.53906 0.1808 0.54583 0.16736 0.54378 0.15812 C 0.54032 0.14195 0.52945 0.12914 0.51858 0.12053 C 0.47307 0.08505 0.35622 0.01722 0.3 0.00546 C 0.14504 -0.02667 -0.01134 -0.04473 -0.16693 -0.06972 C -0.35386 -0.0651 -0.49716 -0.09345 -0.66787 -0.00231 C -0.6789 0.00336 -0.67685 0.02667 -0.68126 0.04116 C -0.65953 0.06972 -0.64157 0.10479 -0.6159 0.12641 C -0.44362 0.27194 -0.25543 0.35825 -0.05984 0.43385 C 0.55685 0.67261 0.43512 0.63229 0.9274 0.71146 C 0.76441 0.55712 0.82599 0.60227 0.54236 0.45758 C 0.38221 0.37589 0.22032 0.29966 0.05764 0.22763 C -0.32787 0.05712 -1.10205 -0.26985 -1.10205 -0.26985 C -0.93118 -0.55985 -1.13905 -0.22554 -0.40787 0.10479 L 0.76835 0.63607 C 0.82142 0.70411 0.88378 0.76144 0.9274 0.8404 C 0.93874 0.86056 0.94189 0.91684 0.92299 0.91579 C 0.8641 0.91222 0.81402 0.85531 0.75795 0.83053 C 0.60614 0.76333 0.45496 0.69256 0.3 0.64006 C -0.16535 0.48236 -1.10205 0.19991 -1.10205 0.19991 C -1.01118 -0.03024 -1.09559 0.09555 -0.80771 0.27719 C -0.65606 0.37274 -0.50142 0.45968 -0.34535 0.54095 C 0.17402 0.811 0.28599 0.84649 0.82488 1.03276 C 0.85858 1.04431 0.89323 1.04977 0.9274 1.05859 C 0.93087 1.05943 0.92063 1.05691 0.91701 1.05649 L 0.08583 0.9832 L -0.70945 0.89584 C -0.84031 0.85825 -0.98 0.85594 -1.10205 0.78286 C -1.1274 0.76774 -1.09701 0.69235 -1.07086 0.67975 C -0.9874 0.63943 -0.89433 0.65329 -0.80614 0.64006 C -0.19291 0.66358 0.21717 0.63901 0.8189 0.82045 C 0.86551 0.83452 0.89134 0.90382 0.9274 0.9454 C 0.86016 1.13628 0.91481 1.05901 0.65685 1.05859 C 0.38378 1.05796 0.11055 1.04914 -0.16252 1.04452 C -0.17827 1.03276 -0.20346 1.0315 -0.21008 1.00882 C -0.21464 0.99328 -0.19464 0.98068 -0.18331 0.97312 C -0.10362 0.92125 -0.06866 0.92671 0.0189 0.91369 C 0.0378 0.91768 0.06268 0.90676 0.07544 0.92566 C 0.08347 0.93763 0.05764 0.95044 0.04567 0.95338 C 0.00079 0.96472 -0.04551 0.96262 -0.09102 0.96724 C -0.46142 0.9307 -0.53449 0.95128 -0.95039 0.72343 C -1.01212 0.68962 -1.05149 0.6071 -1.10205 0.54893 C -1.07638 0.5 -1.06819 0.41663 -1.02472 0.40214 C -0.81701 0.33284 -0.37275 0.42524 -0.1759 0.44981 L 0.43229 0.51911 C 0.4674 0.52289 0.57307 0.52667 0.53795 0.52499 L 0.17811 0.50714 C -0.03653 0.47648 -0.85512 0.37736 -1.05449 0.2732 C -1.10425 0.24716 -1.08614 0.13712 -1.10205 0.06909 C -1.08472 0.05901 -1.06882 0.04095 -1.05008 0.03927 C -0.7126 0.00714 -0.65858 0.0609 -0.27701 0.18605 C 0.28236 0.36938 0.33764 0.40046 0.87544 0.61424 C 0.89276 0.66652 0.91654 0.71566 0.9274 0.77089 C 0.93008 0.78433 0.92457 0.80827 0.91402 0.80869 C 0.7663 0.81373 0.61874 0.79399 0.47103 0.78685 C 0.24898 0.73372 -0.75575 0.5084 -0.9296 0.39815 C -1.02425 0.33809 -1.04456 0.16421 -1.10205 0.04725 C -1.08551 -0.05943 -1.1011 -0.03549 -0.94 -0.01239 C -0.80645 0.00693 -0.67323 0.0357 -0.54299 0.07896 C -0.19496 0.19445 0.27418 0.4265 0.60772 0.58253 C 0.71433 0.7081 0.86095 0.79168 0.9274 0.95926 C 0.95087 1.01848 0.84662 1.05313 0.79669 1.05859 C 0.6452 1.07497 0.49323 1.03465 0.34158 1.02289 C 0.33874 1.02205 -0.9 0.79924 -1.10205 0.50924 C -1.15212 0.43721 -1.04756 0.32675 -1.02031 0.23561 C -0.92409 0.25199 -0.82582 0.25367 -0.73181 0.28517 C -0.49386 0.36455 -0.26079 0.46724 -0.02708 0.56678 C 0.28835 0.70096 0.31433 0.72112 0.55418 0.85615 C 0.44709 0.91642 0.48394 0.90235 0.25087 0.84628 C -0.05527 0.77278 -0.35779 0.67303 -0.66189 0.58652 C -0.80866 0.45569 -1.00173 0.38765 -1.10205 0.19382 C -1.14 0.12074 -1.03212 0.01512 -0.96677 -0.00231 C -0.85338 -0.03297 -0.73575 0.02898 -0.62331 0.0651 C 0.30441 0.36308 0.26457 0.35993 0.9274 0.66778 C 0.92693 0.73393 0.97528 0.87316 0.92599 0.86623 C 0.40299 0.79168 -0.62031 0.44771 -0.62031 0.44771 C -0.78094 0.35657 -1.03748 0.39038 -1.10205 0.17408 C -1.14787 0.02058 -0.87984 -0.03276 -0.75716 -0.01029 C -0.23244 0.08526 0.78173 0.51722 0.78173 0.51722 C 0.8304 0.57539 0.90079 0.61214 0.9274 0.69172 C 0.93937 0.72721 0.89843 0.78244 0.86945 0.77887 C 0.68236 0.75577 0.50205 0.6745 0.31937 0.61634 C -0.23197 0.44078 -0.52094 0.31961 -1.10205 0.0987 C -0.90094 -0.15246 -1.08882 0.02835 -0.55338 0.25535 C -0.03354 0.47585 0.10079 0.44666 0.65528 0.61634 C 0.74788 0.64468 0.83323 0.71314 0.9274 0.72931 C 0.98032 0.73834 0.83496 0.65455 0.78331 0.63817 C 0.43024 0.52541 0.0704 0.4538 -0.28299 0.34271 C -0.55827 0.25598 -0.82897 0.14426 -1.10205 0.04515 C -0.99307 -0.08442 -0.91811 -0.30492 -0.77496 -0.34335 C -0.59716 -0.39101 -0.42016 -0.24339 -0.24425 -0.18459 C 0.08205 -0.07581 0.40599 0.04515 0.73118 0.16022 C 0.82425 0.2795 1.24252 0.64867 0.69544 0.79084 C 0.47606 0.84775 0.25087 0.71524 0.03386 0.64405 C -0.34929 0.51848 -0.72346 0.34922 -1.10205 0.2018 C -1.07039 -0.01764 -1.12094 -0.29253 -1.00693 -0.45632 C -0.93858 -0.5546 -0.81134 -0.39353 -0.71543 -0.35322 C -0.30236 -0.17934 0.52 0.18605 0.52 0.18605 C 0.65591 0.3194 0.82977 0.40298 0.9274 0.58652 C 0.9726 0.67135 0.96961 0.85552 0.8978 0.89584 C 0.72536 0.99265 0.52394 0.91033 0.33717 0.91768 C 0.03402 0.87316 -0.62283 0.80176 -0.91622 0.66001 C -0.9948 0.622 -1.04016 0.5105 -1.10205 0.43574 C -0.91559 0.42734 -1.15606 0.4286 -0.70504 0.69172 C -0.47055 0.82843 -0.2274 0.93616 0.0115 1.05859 C 0.29008 1.05523 0.86047 1.41957 0.84725 1.04851 C 0.83307 0.65728 0.28095 0.83977 -0.00047 0.72742 C -0.29653 0.60899 -0.59008 0.48005 -0.88504 0.35657 C -0.95732 0.15959 -1.04693 -0.02772 -1.10205 -0.23415 C -1.11795 -0.29337 -1.12945 -0.38241 -1.09323 -0.42251 C -1.05275 -0.46724 -0.98803 -0.41999 -0.93559 -0.41852 C -0.33338 -0.14112 -0.09795 -0.04893 0.5274 0.32276 C 0.66536 0.40487 0.79418 0.51176 0.9274 0.60647 C 0.87449 0.68836 0.84914 0.8635 0.76835 0.85216 C 0.58032 0.82591 0.42551 0.63817 0.26126 0.51323 C -0.05874 0.26921 -0.19795 0.08337 -0.47464 -0.25599 C -0.50582 -0.29442 -0.53307 -0.33789 -0.56236 -0.37905 C -0.5485 0.01281 -0.56567 -0.09576 -0.47464 0.35846 C -0.42787 0.59198 -0.36205 0.63502 -0.44346 0.56867 C -0.52834 0.39731 -0.59149 0.27845 -0.6589 0.06909 C -0.6874 -0.01932 -0.69764 -0.11613 -0.71701 -0.20832 C -0.70929 -0.23898 -0.7137 -0.25305 -0.69023 -0.22029 C -0.52504 0.01008 -0.36614 0.24842 -0.19811 0.47543 C 0.16394 0.96493 0.03685 0.85069 0.34614 1.05859 C 0.31843 0.92965 0.31528 0.90634 0.21229 0.72532 C 0.01339 0.37547 -0.17559 0.10143 -0.44945 -0.13503 C -0.54283 -0.21588 -0.6485 -0.26859 -0.74819 -0.33537 C -0.65764 -0.04998 -0.69449 -0.1302 -0.36315 0.2375 C 0.10126 0.75283 0.2411 0.72994 0.87244 1.05859 C 0.86614 0.67807 0.8874 0.94141 0.35496 0.40802 C -0.35937 -0.30723 -0.13307 -0.08337 -1.10205 -0.4622 C -0.84252 -0.07644 -0.94488 -0.18249 -0.35732 0.15224 C -0.06992 0.31604 0.2315 0.43238 0.52299 0.58253 C 0.65984 0.65308 0.7926 0.73729 0.9274 0.81457 C 0.82583 0.67912 0.86961 0.73288 0.58394 0.5588 C 0.32378 0.40025 -0.05811 0.17807 -0.36031 0.12053 C -0.48236 0.09723 -0.60693 0.11403 -0.73039 0.11067 C -0.7348 0.13775 -0.75811 0.17198 -0.74378 0.19193 C -0.53984 0.47438 -0.28016 0.43637 0.0011 0.50336 C 0.20079 0.49139 0.40142 0.49496 0.60032 0.46766 C 0.63481 0.46283 0.72299 0.43322 0.69402 0.40802 C 0.6126 0.33746 0.50882 0.32654 0.41292 0.30491 C -0.00582 0.2102 -0.42897 0.15224 -0.84787 0.05901 C -0.81764 0.08211 -0.78645 0.10332 -0.75716 0.12851 C -0.63228 0.23561 -0.51307 0.35468 -0.38551 0.45569 C -0.22047 0.58631 -0.05323 0.71272 0.12 0.82255 C 0.19685 0.87127 0.2789 0.90823 0.36236 0.92965 C 0.39559 0.93805 0.30599 0.87904 0.27465 0.86224 C 0.01465 0.7228 -0.26378 0.6388 -0.51023 0.46157 C -0.72693 0.30596 -0.90488 0.06909 -1.10205 -0.12726 C -1.03464 -0.23352 -1.00425 -0.44309 -0.89984 -0.44645 C -0.3411 -0.46388 0.44095 0.06699 0.9274 0.3446 C 0.90126 0.58253 1.01575 0.96808 0.84866 1.05859 C 0.63701 1.17303 -0.72614 1.00042 -1.10205 0.95926 C -1.09953 0.91831 -1.12299 0.85279 -1.09464 0.83641 C -0.93842 0.74569 -0.76331 0.73015 -0.59953 0.66778 L -0.34976 0.57266 C -0.2948 0.50966 -0.28252 0.51533 -0.43905 0.49727 C -0.56488 0.48278 -0.69165 0.48551 -0.81811 0.47942 C -0.90582 0.48278 -0.9937 0.48089 -1.08126 0.48929 C -1.08819 0.49013 -1.06976 0.5 -1.06346 0.50336 C -0.98598 0.54368 -0.90976 0.58883 -0.82992 0.62032 C -0.65212 0.69004 -0.53307 0.68878 -0.34535 0.70957 C -0.34897 0.66568 -0.34582 0.67135 -0.39449 0.62431 C -0.69275 0.33431 -0.66787 0.40319 -1.10205 0.19592 C -0.97953 -0.30786 -1.16771 0.38366 -0.21449 0.72532 L 0.71481 1.05859 C 1.08158 1.02562 1.0337 1.07749 0.41449 0.67975 C -0.08724 0.35762 -0.59653 0.05712 -1.10205 -0.2541 C -1.09464 -0.3234 -1.13102 -0.44624 -1.07984 -0.4622 C -0.99606 -0.48824 -0.91543 -0.39101 -0.84031 -0.33537 C -0.66016 -0.20139 -0.49701 -0.0294 -0.31716 0.10479 C 0.00819 0.34691 0.3515 0.54515 0.67465 0.79273 C 0.76772 0.86413 1.0326 1.08715 0.9274 1.05859 C 0.01276 0.80995 -0.32299 0.4685 -1.10205 -0.10542 C -1.09716 -0.17871 -1.1422 -0.31899 -1.08724 -0.3255 C -0.98929 -0.33684 -0.91779 -0.19173 -0.8285 -0.13713 C -0.63338 -0.01785 -0.43842 0.10374 -0.23527 0.19592 C 0.04567 0.3236 0.33732 0.4055 0.6211 0.52121 C 0.72504 0.56342 0.82536 0.62032 0.9274 0.66988 C 0.91166 0.64741 0.90063 0.61613 0.87984 0.60248 C 0.16772 0.13103 0.09244 0.18248 -0.8463 -0.17472 C -0.93149 -0.25872 -1.01937 -0.3381 -1.10205 -0.4265 C -1.10535 -0.43007 -1.09685 -0.4412 -1.09323 -0.43847 C -0.9485 -0.33411 -0.81071 -0.21294 -0.66488 -0.11151 C -0.13716 0.25682 0.9274 0.97123 0.9274 0.97123 C 0.92646 1.00042 0.94536 1.0672 0.92457 1.05859 C 0.42756 0.85321 -0.54598 0.36245 -0.54598 0.36245 C -0.73134 0.1556 -0.9463 -0.01176 -1.10205 -0.25809 C -1.12897 -0.30051 -1.04708 -0.39647 -1.00992 -0.37107 C -0.85323 -0.26418 -0.7526 -0.04767 -0.60535 0.08085 C 0.36882 0.93301 0.13355 0.78832 0.9274 1.05859 C 0.59906 0.45968 0.78504 0.73855 -0.18031 0.07896 C -0.47905 -0.12537 -0.7948 -0.28182 -1.10205 -0.4622 C -0.81701 -0.09198 -1.0411 -0.37149 -0.80472 -0.09954 C -0.79984 -0.09387 -0.81575 -0.10857 -0.8211 -0.1134 C -0.87512 -0.16422 -0.93149 -0.21063 -0.98315 -0.26586 C -1.02551 -0.31143 -1.06236 -0.36498 -1.10205 -0.41474 C -1.08567 -0.35259 -1.06929 -0.29043 -1.05307 -0.22827 C -1.04488 -0.19719 -1.03716 -0.16611 -1.02929 -0.13503 C -1.02866 -0.13314 -1.02677 -0.12768 -1.02771 -0.12936 L -1.06787 -0.19257 C -1.07921 -0.28245 -1.10425 -0.37107 -1.10205 -0.4622 C -1.10157 -0.48173 -1.07433 -0.44876 -1.06189 -0.43847 C -0.9696 -0.36204 -0.88236 -0.27489 -0.78834 -0.20244 C -0.41055 0.08862 -0.0274 0.36791 0.35355 0.65203 L 0.62866 0.85426 C 0.42929 0.71608 0.24095 0.54536 0.03087 0.43973 C -0.77433 0.0357 -0.50897 0.20033 -1.10205 -0.1806 C -1.10976 -0.18564 -1.08582 -0.17388 -1.07827 -0.16884 C -0.94063 -0.07686 -0.80929 0.03381 -0.66645 0.11067 C -0.5926 0.15035 -0.51921 0.19172 -0.44504 0.22952 C -0.21512 0.34628 -0.30992 0.26564 -0.20409 0.36455 C -0.20708 0.3698 -0.20897 0.37652 -0.21307 0.3803 C -0.2189 0.38576 -0.22567 0.38177 -0.23086 0.37841 C -0.23149 0.37799 -0.23181 0.37694 -0.23244 0.37631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1 -0.034 L 0.125 -0.125 L 0.158 -0.034 L 0.249 0 L 0.158 0.034 L 0.125 0.125 L 0.091 0.034 L 0 0 Z" pathEditMode="relative" ptsTypes="">
                                      <p:cBhvr>
                                        <p:cTn id="1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35</Words>
  <Application>Microsoft Office PowerPoint</Application>
  <PresentationFormat>自訂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文鼎俏黑體P</vt:lpstr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2019-10-29T01:33:34Z</dcterms:modified>
  <dc:language>zh-TW</dc:language>
</cp:coreProperties>
</file>