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0080625" cy="7559675"/>
  <p:notesSz cx="7559675" cy="10691813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BB8FF"/>
    <a:srgbClr val="EE8BFF"/>
    <a:srgbClr val="F49FFF"/>
    <a:srgbClr val="FFC6C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916" autoAdjust="0"/>
    <p:restoredTop sz="94660"/>
  </p:normalViewPr>
  <p:slideViewPr>
    <p:cSldViewPr snapToGrid="0">
      <p:cViewPr varScale="1">
        <p:scale>
          <a:sx n="59" d="100"/>
          <a:sy n="59" d="100"/>
        </p:scale>
        <p:origin x="44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357120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663804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663804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357120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50400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504000" y="301320"/>
            <a:ext cx="9071640" cy="5851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4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en-US" sz="4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請按這裡編輯題名文字格式</a:t>
            </a: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請按這裡編輯大綱文字格式。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第二個大綱層次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第三個大綱層次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第四個大綱層次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第五個大綱層次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第六個大綱層次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第七個大綱層次</a:t>
            </a:r>
          </a:p>
        </p:txBody>
      </p:sp>
      <p:sp>
        <p:nvSpPr>
          <p:cNvPr id="2" name="PlaceHolder 3"/>
          <p:cNvSpPr>
            <a:spLocks noGrp="1"/>
          </p:cNvSpPr>
          <p:nvPr>
            <p:ph type="dt"/>
          </p:nvPr>
        </p:nvSpPr>
        <p:spPr>
          <a:xfrm>
            <a:off x="50400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&lt;日期/時間&gt;</a:t>
            </a:r>
          </a:p>
        </p:txBody>
      </p:sp>
      <p:sp>
        <p:nvSpPr>
          <p:cNvPr id="3" name="PlaceHolder 4"/>
          <p:cNvSpPr>
            <a:spLocks noGrp="1"/>
          </p:cNvSpPr>
          <p:nvPr>
            <p:ph type="ftr"/>
          </p:nvPr>
        </p:nvSpPr>
        <p:spPr>
          <a:xfrm>
            <a:off x="3447360" y="6887160"/>
            <a:ext cx="3195000" cy="521280"/>
          </a:xfrm>
          <a:prstGeom prst="rect">
            <a:avLst/>
          </a:prstGeom>
        </p:spPr>
        <p:txBody>
          <a:bodyPr lIns="0" tIns="0" rIns="0" bIns="0"/>
          <a:lstStyle/>
          <a:p>
            <a:pPr algn="ctr"/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&lt;頁尾&gt;</a:t>
            </a:r>
          </a:p>
        </p:txBody>
      </p:sp>
      <p:sp>
        <p:nvSpPr>
          <p:cNvPr id="4" name="PlaceHolder 5"/>
          <p:cNvSpPr>
            <a:spLocks noGrp="1"/>
          </p:cNvSpPr>
          <p:nvPr>
            <p:ph type="sldNum"/>
          </p:nvPr>
        </p:nvSpPr>
        <p:spPr>
          <a:xfrm>
            <a:off x="722736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pPr algn="r"/>
            <a:fld id="{E60ACE98-25E1-4C77-BA1B-3E6D54515D4D}" type="slidenum"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‹#›</a:t>
            </a:fld>
            <a:endParaRPr lang="en-US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圖片 40"/>
          <p:cNvPicPr/>
          <p:nvPr/>
        </p:nvPicPr>
        <p:blipFill>
          <a:blip r:embed="rId2"/>
          <a:stretch/>
        </p:blipFill>
        <p:spPr>
          <a:xfrm>
            <a:off x="174240" y="3149640"/>
            <a:ext cx="9678600" cy="3411360"/>
          </a:xfrm>
          <a:prstGeom prst="rect">
            <a:avLst/>
          </a:prstGeom>
          <a:ln>
            <a:noFill/>
          </a:ln>
        </p:spPr>
      </p:pic>
      <p:sp>
        <p:nvSpPr>
          <p:cNvPr id="5" name="橢圓形圖說文字 4"/>
          <p:cNvSpPr/>
          <p:nvPr/>
        </p:nvSpPr>
        <p:spPr>
          <a:xfrm>
            <a:off x="0" y="441960"/>
            <a:ext cx="6355080" cy="2225040"/>
          </a:xfrm>
          <a:prstGeom prst="wedgeEllipseCallout">
            <a:avLst>
              <a:gd name="adj1" fmla="val -29543"/>
              <a:gd name="adj2" fmla="val 79300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TW" altLang="en-US" sz="3200" dirty="0"/>
          </a:p>
          <a:p>
            <a:pPr algn="ctr"/>
            <a:r>
              <a:rPr lang="zh-TW" altLang="en-US" sz="3200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你們知道「一」開頭的成語嗎？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圖片 41"/>
          <p:cNvPicPr/>
          <p:nvPr/>
        </p:nvPicPr>
        <p:blipFill>
          <a:blip r:embed="rId2"/>
          <a:stretch/>
        </p:blipFill>
        <p:spPr>
          <a:xfrm>
            <a:off x="936720" y="2846160"/>
            <a:ext cx="2393640" cy="3816000"/>
          </a:xfrm>
          <a:prstGeom prst="rect">
            <a:avLst/>
          </a:prstGeom>
          <a:ln>
            <a:noFill/>
          </a:ln>
        </p:spPr>
      </p:pic>
      <p:pic>
        <p:nvPicPr>
          <p:cNvPr id="43" name="圖片 42"/>
          <p:cNvPicPr/>
          <p:nvPr/>
        </p:nvPicPr>
        <p:blipFill>
          <a:blip r:embed="rId3"/>
          <a:stretch/>
        </p:blipFill>
        <p:spPr>
          <a:xfrm>
            <a:off x="6548760" y="3060360"/>
            <a:ext cx="2595240" cy="3527640"/>
          </a:xfrm>
          <a:prstGeom prst="rect">
            <a:avLst/>
          </a:prstGeom>
          <a:ln>
            <a:noFill/>
          </a:ln>
        </p:spPr>
      </p:pic>
      <p:pic>
        <p:nvPicPr>
          <p:cNvPr id="44" name="圖片 43"/>
          <p:cNvPicPr/>
          <p:nvPr/>
        </p:nvPicPr>
        <p:blipFill>
          <a:blip r:embed="rId4"/>
          <a:stretch/>
        </p:blipFill>
        <p:spPr>
          <a:xfrm>
            <a:off x="3733560" y="3118320"/>
            <a:ext cx="2412000" cy="3469320"/>
          </a:xfrm>
          <a:prstGeom prst="rect">
            <a:avLst/>
          </a:prstGeom>
          <a:ln>
            <a:noFill/>
          </a:ln>
        </p:spPr>
      </p:pic>
      <p:sp>
        <p:nvSpPr>
          <p:cNvPr id="5" name="橢圓形圖說文字 4"/>
          <p:cNvSpPr/>
          <p:nvPr/>
        </p:nvSpPr>
        <p:spPr>
          <a:xfrm>
            <a:off x="411480" y="883920"/>
            <a:ext cx="2918880" cy="1432560"/>
          </a:xfrm>
          <a:prstGeom prst="wedgeEllipseCallout">
            <a:avLst>
              <a:gd name="adj1" fmla="val 5751"/>
              <a:gd name="adj2" fmla="val 82958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200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一見如故</a:t>
            </a:r>
          </a:p>
        </p:txBody>
      </p:sp>
      <p:sp>
        <p:nvSpPr>
          <p:cNvPr id="6" name="橢圓形圖說文字 5"/>
          <p:cNvSpPr/>
          <p:nvPr/>
        </p:nvSpPr>
        <p:spPr>
          <a:xfrm>
            <a:off x="3715920" y="883920"/>
            <a:ext cx="2741280" cy="1432560"/>
          </a:xfrm>
          <a:prstGeom prst="wedgeEllipseCallout">
            <a:avLst>
              <a:gd name="adj1" fmla="val -3749"/>
              <a:gd name="adj2" fmla="val 93596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200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一鼓作氣</a:t>
            </a:r>
          </a:p>
        </p:txBody>
      </p:sp>
      <p:sp>
        <p:nvSpPr>
          <p:cNvPr id="7" name="橢圓形圖說文字 6"/>
          <p:cNvSpPr/>
          <p:nvPr/>
        </p:nvSpPr>
        <p:spPr>
          <a:xfrm>
            <a:off x="6842760" y="883920"/>
            <a:ext cx="2819400" cy="1432560"/>
          </a:xfrm>
          <a:prstGeom prst="wedgeEllipseCallout">
            <a:avLst>
              <a:gd name="adj1" fmla="val -9108"/>
              <a:gd name="adj2" fmla="val 89341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200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一心二用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" name="圖片 44"/>
          <p:cNvPicPr/>
          <p:nvPr/>
        </p:nvPicPr>
        <p:blipFill>
          <a:blip r:embed="rId3"/>
          <a:stretch/>
        </p:blipFill>
        <p:spPr>
          <a:xfrm>
            <a:off x="6215970" y="2667360"/>
            <a:ext cx="2592000" cy="4348440"/>
          </a:xfrm>
          <a:prstGeom prst="rect">
            <a:avLst/>
          </a:prstGeom>
          <a:ln>
            <a:noFill/>
          </a:ln>
        </p:spPr>
      </p:pic>
      <p:pic>
        <p:nvPicPr>
          <p:cNvPr id="46" name="圖片 45"/>
          <p:cNvPicPr/>
          <p:nvPr/>
        </p:nvPicPr>
        <p:blipFill>
          <a:blip r:embed="rId4"/>
          <a:stretch/>
        </p:blipFill>
        <p:spPr>
          <a:xfrm>
            <a:off x="1005840" y="2501760"/>
            <a:ext cx="3338640" cy="4679640"/>
          </a:xfrm>
          <a:prstGeom prst="rect">
            <a:avLst/>
          </a:prstGeom>
          <a:ln>
            <a:noFill/>
          </a:ln>
        </p:spPr>
      </p:pic>
      <p:sp>
        <p:nvSpPr>
          <p:cNvPr id="2" name="橢圓形圖說文字 1"/>
          <p:cNvSpPr/>
          <p:nvPr/>
        </p:nvSpPr>
        <p:spPr>
          <a:xfrm>
            <a:off x="1868910" y="415920"/>
            <a:ext cx="3169440" cy="1783080"/>
          </a:xfrm>
          <a:prstGeom prst="wedgeEllipseCallou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000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小熊，那你呢？</a:t>
            </a:r>
          </a:p>
        </p:txBody>
      </p:sp>
      <p:sp>
        <p:nvSpPr>
          <p:cNvPr id="3" name="雲朵形圖說文字 2"/>
          <p:cNvSpPr/>
          <p:nvPr/>
        </p:nvSpPr>
        <p:spPr>
          <a:xfrm>
            <a:off x="5675910" y="415920"/>
            <a:ext cx="3429000" cy="1783080"/>
          </a:xfrm>
          <a:prstGeom prst="cloudCallout">
            <a:avLst>
              <a:gd name="adj1" fmla="val 17389"/>
              <a:gd name="adj2" fmla="val 84722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000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我想想</a:t>
            </a:r>
            <a:r>
              <a:rPr lang="en-US" altLang="zh-TW" sz="4000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...</a:t>
            </a:r>
            <a:endParaRPr lang="zh-TW" altLang="en-US" sz="4000" dirty="0"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" name="圖片 46"/>
          <p:cNvPicPr/>
          <p:nvPr/>
        </p:nvPicPr>
        <p:blipFill>
          <a:blip r:embed="rId2"/>
          <a:stretch/>
        </p:blipFill>
        <p:spPr>
          <a:xfrm>
            <a:off x="3024000" y="432000"/>
            <a:ext cx="2880000" cy="1294920"/>
          </a:xfrm>
          <a:prstGeom prst="rect">
            <a:avLst/>
          </a:prstGeom>
          <a:ln>
            <a:noFill/>
          </a:ln>
        </p:spPr>
      </p:pic>
      <p:pic>
        <p:nvPicPr>
          <p:cNvPr id="48" name="圖片 47"/>
          <p:cNvPicPr/>
          <p:nvPr/>
        </p:nvPicPr>
        <p:blipFill>
          <a:blip r:embed="rId3"/>
          <a:stretch/>
        </p:blipFill>
        <p:spPr>
          <a:xfrm>
            <a:off x="234720" y="2448000"/>
            <a:ext cx="4445280" cy="6048000"/>
          </a:xfrm>
          <a:prstGeom prst="rect">
            <a:avLst/>
          </a:prstGeom>
          <a:ln>
            <a:noFill/>
          </a:ln>
        </p:spPr>
      </p:pic>
      <p:pic>
        <p:nvPicPr>
          <p:cNvPr id="49" name="圖片 48"/>
          <p:cNvPicPr/>
          <p:nvPr/>
        </p:nvPicPr>
        <p:blipFill>
          <a:blip r:embed="rId4"/>
          <a:stretch/>
        </p:blipFill>
        <p:spPr>
          <a:xfrm>
            <a:off x="5037360" y="2475480"/>
            <a:ext cx="4799520" cy="7056000"/>
          </a:xfrm>
          <a:prstGeom prst="rect">
            <a:avLst/>
          </a:prstGeom>
          <a:ln>
            <a:noFill/>
          </a:ln>
        </p:spPr>
      </p:pic>
      <p:sp>
        <p:nvSpPr>
          <p:cNvPr id="2" name="橢圓形圖說文字 1"/>
          <p:cNvSpPr/>
          <p:nvPr/>
        </p:nvSpPr>
        <p:spPr>
          <a:xfrm>
            <a:off x="6019800" y="662340"/>
            <a:ext cx="3603720" cy="1785660"/>
          </a:xfrm>
          <a:prstGeom prst="wedgeEllipseCallout">
            <a:avLst>
              <a:gd name="adj1" fmla="val 8712"/>
              <a:gd name="adj2" fmla="val 81788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600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一時忘記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24929 -0.08253 L -0.24929 -0.08253 C -0.27511 -0.02856 -0.25133 -0.08211 -0.26299 -0.04809 C -0.26834 -0.03213 -0.26692 -0.04431 -0.27055 -0.02793 C -0.27133 -0.02478 -0.27118 -0.02121 -0.27196 -0.01785 C -0.27275 -0.01512 -0.27417 -0.0126 -0.27511 -0.00987 C -0.27622 -0.00651 -0.27763 0.00105 -0.27811 0.0042 C -0.27874 0.00819 -0.27905 0.01239 -0.27952 0.01638 C -0.28078 0.02541 -0.28173 0.02898 -0.28267 0.03843 C -0.28519 0.06594 -0.28252 0.05019 -0.28566 0.06678 C -0.28929 0.11108 -0.28488 0.05565 -0.28866 0.1071 C -0.28913 0.11318 -0.2896 0.11906 -0.29023 0.12515 C -0.2907 0.14069 -0.29102 0.15602 -0.29165 0.17156 C -0.29212 0.18227 -0.29322 0.19298 -0.29322 0.2039 C -0.29322 0.33137 -0.29968 0.29441 -0.29023 0.34502 C -0.2896 0.35174 -0.28944 0.36518 -0.28708 0.37316 C -0.28126 0.39416 -0.28629 0.37064 -0.28267 0.38723 C -0.28157 0.39185 -0.28078 0.39668 -0.27952 0.4013 C -0.27763 0.40844 -0.27543 0.41138 -0.27196 0.41747 C -0.2707 0.42272 -0.26929 0.42881 -0.26755 0.43364 C -0.26614 0.43721 -0.26472 0.44057 -0.26299 0.44372 C -0.26173 0.44603 -0.25968 0.44729 -0.25842 0.44981 C -0.25653 0.45359 -0.25559 0.45779 -0.25385 0.46178 C -0.25212 0.46619 -0.24519 0.48089 -0.2433 0.48404 C -0.24063 0.48845 -0.23716 0.49181 -0.23417 0.49622 C -0.22755 0.50609 -0.22173 0.51701 -0.21464 0.52646 C -0.20755 0.5357 -0.2011 0.54599 -0.19338 0.5546 C -0.19039 0.55796 -0.18708 0.5609 -0.1844 0.56468 C -0.18204 0.56762 -0.18063 0.57182 -0.17826 0.57476 C -0.17559 0.57791 -0.17212 0.5798 -0.16929 0.58274 C -0.16614 0.58589 -0.16346 0.58988 -0.16015 0.59282 C -0.15826 0.59471 -0.15606 0.59534 -0.15417 0.59702 C -0.15102 0.59933 -0.14803 0.60206 -0.14503 0.605 C -0.14047 0.6094 -0.13653 0.6157 -0.13149 0.61906 C -0.10755 0.63502 -0.14015 0.61276 -0.11023 0.63523 C -0.10629 0.63817 -0.1022 0.64048 -0.09811 0.64321 C -0.09102 0.64846 -0.08456 0.6556 -0.077 0.65938 C -0.06755 0.66421 -0.0633 0.66589 -0.05433 0.67156 C -0.04708 0.67597 -0.04252 0.68017 -0.03464 0.68353 C -0.03228 0.68458 -0.0296 0.68458 -0.02708 0.68563 C -4.64567E-6 0.69634 -0.04157 0.68248 -0.01055 0.69361 C -0.00803 0.69466 -0.00535 0.69487 -0.00299 0.69571 C 0.0041 0.69823 0.01103 0.70222 0.01827 0.70369 C 0.03134 0.70663 0.02426 0.70516 0.03937 0.70789 C 0.06158 0.70642 0.08394 0.70726 0.10599 0.70369 C 0.11056 0.70306 0.15245 0.68353 0.15575 0.68164 C 0.18174 0.66694 0.19638 0.65623 0.21937 0.63523 C 0.24363 0.61276 0.26441 0.59219 0.28426 0.56258 C 0.31119 0.52268 0.33071 0.46577 0.3493 0.42146 C 0.35638 0.3719 0.36599 0.32255 0.37056 0.27236 C 0.37465 0.22595 0.37764 -0.0273 0.37811 -0.05019 C 0.37748 -0.08652 0.37969 -0.12306 0.37654 -0.15876 C 0.37544 -0.17157 0.36048 -0.17745 0.35386 -0.17892 C 0.33276 -0.18396 0.31166 -0.18942 0.2904 -0.1911 C 0.24 -0.19488 0.18961 -0.19383 0.13922 -0.19509 C 0.01276 -0.18774 -0.11464 -0.19362 -0.24031 -0.17304 C -0.29181 -0.16443 -0.3411 -0.13713 -0.3885 -0.10857 C -0.45433 -0.06888 -0.53118 0.01281 -0.57417 0.09093 C -0.59874 0.13523 -0.61354 0.18773 -0.63322 0.23603 C -0.65149 0.34733 -0.67952 0.45821 -0.65889 0.57476 C -0.64519 0.65182 -0.62094 0.72616 -0.59086 0.79441 C -0.55322 0.8803 -0.50944 0.95464 -0.44566 1.0021 C -0.42189 1.01995 -0.39889 1.04452 -0.37181 1.05061 C -0.32913 1.06006 -0.34771 1.05733 -0.3159 1.06069 C -0.3033 1.05859 -0.29039 1.05859 -0.27811 1.0546 C -0.2685 1.05145 -0.24314 1.02814 -0.23732 1.02226 C -0.20204 0.98782 -0.17543 0.95338 -0.14503 0.90739 L -0.02866 0.73204 C 0.01796 0.664 0.03402 0.64741 0.08016 0.56069 C 0.09323 0.53612 0.10741 0.51365 0.11654 0.48614 C 0.11906 0.47816 0.12079 0.46997 0.12252 0.46178 C 0.13686 0.39794 0.12599 0.44183 0.13166 0.41957 C 0.00662 0.4076 0.07528 0.41348 -0.21007 0.42146 C -0.2444 0.42251 -0.27858 0.42692 -0.31291 0.42965 C -0.34503 0.43637 -0.37763 0.4412 -0.4096 0.44981 C -0.44063 0.458 -0.47118 0.46892 -0.50173 0.48005 C -0.52818 0.48971 -0.55464 0.49958 -0.58031 0.51218 C -0.62818 0.53612 -0.67244 0.56384 -0.71338 0.605 C -0.73007 0.62179 -0.74551 0.64132 -0.76015 0.66148 C -0.77385 0.68038 -0.78708 0.69991 -0.79795 0.72196 C -0.82362 0.77362 -0.8244 0.79798 -0.83574 0.85699 C -0.83133 0.91999 -0.83889 1 -0.79952 1.05061 C -0.7874 1.06594 -0.76929 1.0693 -0.75417 1.07875 C -0.54645 1.07539 -0.33889 1.0777 -0.13149 1.06867 C -0.1137 1.06783 -0.08708 1.03633 -0.07543 1.02226 C -0.03858 0.97711 -0.01322 0.93175 0.01213 0.86917 C 0.04552 0.78643 0.04804 0.78958 0.06961 0.69571 C 0.08599 0.62494 0.1 0.55334 0.11497 0.48194 C 0.12378 0.44036 0.14063 0.35699 0.14063 0.35699 C 0.14378 0.31667 0.14725 0.27635 0.14977 0.23603 C 0.1556 0.14468 0.15607 0.11339 0.1589 0.02646 C 0.15827 -0.03087 0.16457 -0.12873 0.15134 -0.19719 C 0.1493 -0.20727 0.13811 -0.21042 0.13308 -0.21336 L 0.05906 -0.21126 C -0.00677 -0.20244 -0.08582 -0.17598 -0.14803 -0.15288 C -0.19322 -0.13629 -0.23842 -0.11907 -0.28267 -0.09849 C -0.37937 -0.05376 -0.48141 0.00588 -0.57118 0.07077 C -0.66362 0.13754 -0.75354 0.21587 -0.83275 0.30869 C -0.88944 0.37505 -0.96598 0.48509 -1.00503 0.57476 C -1.02425 0.61843 -1.03527 0.66757 -1.05039 0.71377 C -1.06015 0.78664 -1.07574 0.85132 -1.0611 0.92545 C -1.05496 0.95611 -1.04299 0.98446 -1.02929 1.01029 C -1.01543 1.03612 -0.99606 1.05586 -0.97937 1.07875 C -0.6885 1.07308 -0.42063 1.15518 -0.15716 1.02625 C -0.12818 1.01218 -0.09984 0.99517 -0.07244 0.97585 C -0.04472 0.95611 -0.01779 0.93406 0.00772 0.90949 C 0.06867 0.85027 0.07544 0.8299 0.12252 0.75409 C 0.16252 0.38639 0.15056 0.58379 0.14819 0.13733 C 0.14788 0.06867 0.14772 0.00021 0.14678 -0.06825 C 0.14678 -0.07077 0.14536 -0.08253 0.14221 -0.08442 C 0.1389 -0.08631 0.13512 -0.08589 0.13166 -0.08652 C 0.09638 -0.08442 0.06079 -0.08631 0.02583 -0.08043 C -0.01244 -0.07413 -0.05039 -0.06321 -0.08755 -0.05019 C -0.19401 -0.01281 -0.30063 0.02457 -0.40503 0.07077 C -0.51952 0.12137 -0.65496 0.21146 -0.75874 0.29252 C -0.87149 0.38072 -1.09275 0.56678 -1.09275 0.56678 C -1.20551 0.77488 -1.16598 0.65644 -1.14866 1.07476 C -1.1485 1.08085 -1.13968 1.07749 -1.13511 1.07875 C -1.0685 1.07539 -0.54787 1.08883 -0.32189 1.01428 C -0.23685 0.98614 -0.15259 0.95401 -0.06944 0.91747 C -0.04314 0.90592 0.11024 0.81877 0.14221 0.79042 C 0.16363 0.77152 0.17953 0.74338 0.19811 0.71986 L 0.24961 0.54242 C 0.25544 0.52184 0.26174 0.51491 0.24646 0.52436 C 0.22867 0.53528 0.2115 0.54809 0.19355 0.55859 C 0.16615 0.57497 0.1389 0.59198 0.1104 0.605 C 0.01985 0.64636 -0.07149 0.68521 -0.16314 0.72196 L -0.81921 0.97585 C -0.89496 1.00567 -0.96708 1.06111 -1.04598 1.06867 L -1.15181 1.07875 C -1.1811 1.09345 -1.08929 1.07602 -1.05795 1.07476 L -0.9507 1.07077 L -0.81165 1.07266 L -0.43984 1.07875 L 0.70756 1.06867 C 0.73024 1.04788 0.75355 1.02814 0.7756 1.00609 C 0.77937 1.00252 0.783 0.9979 0.78473 0.99202 C 0.78867 0.97858 0.78977 0.96388 0.79229 0.94981 C 0.79024 0.94645 0.78898 0.94183 0.7863 0.93973 C 0.74394 0.90655 0.71182 0.8929 0.66079 0.88114 C 0.3252 0.80365 0.4115 0.81499 0.16646 0.80869 C -0.35511 0.82759 -0.13748 0.79021 -0.83433 1.02835 C -0.85874 1.03675 -0.87842 1.06195 -0.90236 1.07266 C -0.91669 1.07917 -0.96283 1.07896 -0.94771 1.07875 L 0.7378 1.05649 C 0.85748 0.99622 0.87339 1.02268 0.91166 0.80449 C 0.92331 0.73855 0.91071 0.66883 0.90867 0.60101 C 0.90867 0.59849 0.90709 0.59639 0.90567 0.59492 C 0.863 0.55145 0.85418 0.56468 0.77717 0.5546 C 0.75103 0.55124 0.72473 0.55187 0.69859 0.55061 C 0.66426 0.55124 0.62945 0.54389 0.59575 0.5525 C 0.21308 0.65119 0.18347 0.67072 -0.16314 0.91348 C -0.20409 0.94204 -0.23464 0.99538 -0.27811 1.01617 C -0.35118 1.05145 -0.43023 1.05796 -0.50614 1.07875 C -0.49811 1.07203 -0.49118 1.06195 -0.48204 1.05859 C -0.16881 0.94036 -0.13259 0.95737 0.16189 0.80869 C 0.25276 0.7627 0.42945 0.65329 0.42945 0.65329 L -0.17984 0.06468 L -0.17984 0.06279 C -0.17826 0.08421 -0.17842 0.08589 -0.17527 0.10898 C -0.17338 0.12326 -0.17055 0.13712 -0.16929 0.1514 C -0.16866 0.15686 -0.16818 0.16211 -0.16771 0.16757 C -0.16724 0.17219 -0.16661 0.17681 -0.16614 0.18164 C -0.15952 0.26543 -0.17007 0.14951 -0.16173 0.22805 C -0.15984 0.24506 -0.16141 0.25619 -0.15417 0.27236 C -0.1433 0.29651 -0.15637 0.26627 -0.14503 0.29651 C -0.1433 0.30134 -0.14094 0.30575 -0.13905 0.31058 C -0.13527 0.32003 -0.13291 0.33032 -0.12834 0.33893 C -0.12488 0.34565 -0.1211 0.35216 -0.11779 0.35909 C -0.11606 0.36287 -0.11527 0.36749 -0.11322 0.37106 C -0.11244 0.37295 -0.07527 0.43658 -0.07244 0.43973 C -0.06992 0.44246 -0.06708 0.44456 -0.06488 0.44771 C -0.04944 0.47018 -0.03511 0.49391 -0.01952 0.51638 C -0.01133 0.52814 -0.00252 0.53927 0.00615 0.55061 C 0.02772 0.57854 0.04032 0.59387 0.06504 0.61906 C 0.07481 0.62893 0.08552 0.63754 0.09528 0.64741 C 0.11544 0.66715 0.07811 0.63544 0.10741 0.66148 C 0.11386 0.66715 0.12032 0.67261 0.12709 0.67765 C 0.12851 0.67849 0.13024 0.67849 0.13166 0.67954 C 0.16693 0.70642 0.13654 0.68584 0.15434 0.69781 C 0.15575 0.69697 0.15764 0.69697 0.1589 0.69571 C 0.16032 0.69424 0.16063 0.69151 0.16189 0.68962 C 0.16315 0.68752 0.16473 0.68542 0.16646 0.68353 C 0.19764 0.64783 0.20205 0.64762 0.22536 0.61108 C 0.22725 0.60814 0.22819 0.60416 0.22993 0.60101 C 0.23827 0.58484 0.23969 0.58568 0.24646 0.56867 C 0.24788 0.56552 0.24819 0.56174 0.24961 0.55859 C 0.25119 0.55502 0.25371 0.55208 0.2556 0.54851 C 0.25733 0.54536 0.25843 0.54158 0.26016 0.53843 C 0.26237 0.53423 0.26552 0.53066 0.26772 0.52646 C 0.26961 0.52268 0.27056 0.51827 0.27229 0.51428 C 0.27764 0.50147 0.28331 0.48887 0.28882 0.47606 C 0.29339 0.46535 0.29874 0.45506 0.30252 0.44372 C 0.30394 0.4391 0.3052 0.43427 0.30693 0.42965 C 0.31481 0.40865 0.3241 0.38849 0.33119 0.36707 C 0.34237 0.33326 0.33985 0.3404 0.35985 0.29042 C 0.36268 0.28349 0.36646 0.2774 0.36898 0.27026 C 0.37512 0.25304 0.39796 0.18731 0.40678 0.1535 C 0.40851 0.14678 0.40977 0.14006 0.41134 0.13334 C 0.40882 0.12326 0.40851 0.1115 0.40378 0.10311 C 0.40158 0.09912 0.3967 0.10185 0.39323 0.10101 C 0.38867 0.09975 0.38426 0.09723 0.37953 0.09702 C 0.33119 0.09513 0.28284 0.09555 0.23449 0.09492 C 0.16142 0.09765 0.08819 0.09639 0.01528 0.10311 C -0.0159 0.10584 -0.04677 0.11339 -0.077 0.12326 C -0.10283 0.13145 -0.12818 0.14321 -0.15259 0.15749 C -0.19763 0.18395 -0.19244 0.1871 -0.21905 0.21398 C -0.22409 0.21881 -0.22992 0.22217 -0.23417 0.22805 C -0.24409 0.2417 -0.26866 0.27908 -0.27952 0.3026 C -0.28944 0.32381 -0.30299 0.34313 -0.30834 0.36707 C -0.31543 0.3992 -0.33228 0.47228 -0.33559 0.50021 C -0.34015 0.53927 -0.34157 0.54809 -0.34456 0.59093 C -0.34535 0.60227 -0.34566 0.61381 -0.34614 0.62515 C -0.34503 0.6346 -0.34818 0.64657 -0.34314 0.65329 C -0.33637 0.66232 -0.32503 0.6619 -0.3159 0.66547 L -0.18126 0.71587 C -0.10677 0.74422 0.09859 0.82591 0.13308 0.83473 L 0.43103 0.91138 C 0.47638 0.90739 0.52189 0.90718 0.56709 0.89941 C 0.57512 0.89794 0.60678 0.87106 0.61245 0.86308 C 0.63229 0.83431 0.65134 0.80428 0.66835 0.77236 C 0.68819 0.73498 0.71748 0.64531 0.73024 0.60898 C 0.73339 0.57266 0.73701 0.53654 0.73937 0.50021 C 0.74347 0.43805 0.74394 0.39626 0.74536 0.33683 C 0.74489 0.30722 0.74725 0.2774 0.74394 0.24821 C 0.74347 0.24401 0.7378 0.24695 0.73481 0.24611 C 0.71764 0.24107 0.70095 0.23309 0.68347 0.22994 C 0.63575 0.22154 0.58772 0.21692 0.53985 0.21188 C 0.29733 0.18584 0.32804 0.19172 0.06819 0.18164 C -0.27511 0.19214 -0.25748 0.15644 -0.51685 0.2501 C -0.54078 0.25892 -0.56456 0.27047 -0.58629 0.28643 C -0.62425 0.31436 -0.65889 0.34964 -0.69511 0.38114 C -0.70078 0.39248 -0.71291 0.41348 -0.71181 0.42755 C -0.71055 0.44498 -0.68141 0.44141 -0.67858 0.44162 L -0.64535 0.44372 C -0.62566 0.44498 -0.60598 0.44729 -0.58629 0.44771 L -0.34456 0.4517 C -0.23874 0.43826 -0.13259 0.42881 -0.02708 0.41138 C 0.00536 0.40613 0.13859 0.3404 0.1452 0.33683 C 0.19654 0.31016 0.24693 0.28013 0.29796 0.2522 L 0.4052 0.19382 C 0.41134 0.19046 0.41717 0.18647 0.42347 0.18374 L 0.45969 0.16757 C 0.46016 0.17429 0.46142 0.18101 0.46126 0.18773 C 0.46095 0.19445 0.45906 0.20117 0.45811 0.20789 C 0.45229 0.25094 0.45717 0.23813 0.43544 0.29861 C 0.41906 0.34439 0.39197 0.41684 0.36441 0.45989 C 0.32174 0.52646 0.28 0.5945 0.23292 0.65539 C 0.21512 0.67828 0.19339 0.69592 0.17087 0.70978 C -0.02393 0.82927 0.01607 0.81415 -0.11322 0.84292 C -0.15606 0.84019 -0.19968 0.84586 -0.24173 0.83473 C -0.28755 0.82276 -0.36063 0.68878 -0.37023 0.66946 C -0.40204 0.60605 -0.44519 0.50315 -0.45937 0.41747 C -0.46692 0.37148 -0.47149 0.32486 -0.47748 0.27845 C -0.4759 0.23414 -0.47622 0.18962 -0.47291 0.14531 C -0.46708 0.06594 -0.43118 -0.0483 -0.4096 -0.10458 C -0.38661 -0.16464 -0.36582 -0.20811 -0.31889 -0.22533 C -0.30818 -0.22932 -0.29669 -0.2268 -0.28566 -0.22743 C -0.27905 -0.22596 -0.27212 -0.22659 -0.26598 -0.22344 C -0.17606 -0.17787 -0.12645 -0.11235 -0.04377 -0.01995 C 0.03339 0.06615 0.10867 0.15539 0.18158 0.24821 C 0.22126 0.29882 0.28741 0.37925 0.31449 0.45989 C 0.32205 0.48194 0.32662 0.50546 0.33276 0.52835 C 0.32111 0.58946 0.31292 0.65203 0.29796 0.71188 C 0.29497 0.72364 0.28662 0.73162 0.27985 0.74002 C 0.26032 0.76396 0.24126 0.78895 0.21937 0.80869 C 0.14882 0.87127 -0.06929 0.88177 -0.077 0.88324 C -0.15811 0.87316 -0.24015 0.87211 -0.32047 0.853 C -0.53748 0.80134 -0.57811 0.76039 -0.7707 0.64741 C -0.77984 0.63187 -0.79149 0.61864 -0.79795 0.60101 C -0.80252 0.58883 -0.8022 0.57413 -0.80252 0.56069 C -0.80314 0.53507 -0.80472 0.50903 -0.80094 0.48404 C -0.78771 0.39584 -0.75889 0.34124 -0.71338 0.27236 C -0.66566 0.20033 -0.61905 0.17219 -0.55307 0.13124 C -0.53559 0.12032 -0.51732 0.11108 -0.49858 0.105 C -0.45732 0.09156 -0.41559 0.08043 -0.37338 0.07287 C -0.33322 0.06552 -0.29275 0.06468 -0.25244 0.06069 C -0.1833 0.06678 -0.1137 0.06594 -0.04519 0.07875 C 0.01119 0.08946 0.0663 0.11003 0.12111 0.13124 C 0.31607 0.20663 0.41418 0.25304 0.58977 0.34901 C 0.60473 0.3572 0.6189 0.3677 0.63355 0.37715 C 0.63544 0.38765 0.63827 0.39857 0.63355 0.40949 C 0.62095 0.43889 0.58284 0.46829 0.56394 0.48005 C 0.51134 0.51281 0.45764 0.542 0.40378 0.57077 C 0.36693 0.5903 0.27182 0.63019 0.23591 0.64321 C 0.16662 0.66862 0.09748 0.69571 0.02725 0.71587 C -0.07543 0.74548 -0.17858 0.77236 -0.28267 0.79252 C -0.34566 0.8047 -0.4096 0.80596 -0.47291 0.81268 C -0.51921 0.81184 -0.59559 0.82192 -0.64834 0.79861 C -0.66913 0.78937 -0.68866 0.77572 -0.70881 0.76417 C -0.71275 0.75556 -0.71826 0.74758 -0.72094 0.73813 C -0.7244 0.72511 -0.72645 0.71146 -0.72692 0.69781 C -0.72913 0.63691 -0.72818 0.61654 -0.71637 0.56468 C -0.70787 0.52751 -0.70063 0.4895 -0.68913 0.4538 C -0.66976 0.39374 -0.61748 0.2396 -0.57574 0.16547 C -0.54992 0.11969 -0.52551 0.07161 -0.49417 0.03255 C -0.45653 -0.01449 -0.41511 -0.05649 -0.37023 -0.09051 C -0.34944 -0.10626 -0.32393 -0.10668 -0.30078 -0.11466 C -0.27952 -0.1134 -0.25826 -0.11487 -0.23732 -0.11067 C -0.23102 -0.10941 -0.22535 -0.10416 -0.22063 -0.09849 C -0.12598 0.01134 -0.0811 0.0798 0.00315 0.22406 C 0.07371 0.34481 0.12095 0.4433 0.16788 0.58085 C 0.18552 0.63208 0.2093 0.78895 0.21481 0.82066 C 0.21528 0.88597 0.22237 0.95149 0.21623 1.01617 C 0.21402 1.0399 0.20819 1.07518 0.19056 1.07875 C 0.12426 1.0924 0.05654 1.06804 -0.01055 1.06258 C -0.03763 1.05061 -0.06566 1.04095 -0.09212 1.02625 C -0.26614 0.93049 -0.42393 0.83158 -0.57874 0.68164 C -0.61984 0.64195 -0.64724 0.58211 -0.68157 0.53234 C -0.68456 0.51974 -0.68929 0.50735 -0.6907 0.49412 C -0.69653 0.43952 -0.68913 0.37715 -0.67559 0.32675 C -0.66346 0.28181 -0.64708 0.23876 -0.62866 0.19781 C -0.61464 0.16652 -0.59874 0.13586 -0.57874 0.11108 C -0.55385 0.08022 -0.52582 0.05313 -0.49559 0.03255 C -0.45732 0.0063 -0.3707 -0.0336 -0.31889 -0.03801 C -0.23338 -0.04557 -0.14755 -0.0462 -0.06189 -0.05019 C -0.01354 -0.03885 0.03607 -0.03423 0.08331 -0.01596 C 0.25213 0.04914 0.29922 0.09093 0.44615 0.18962 C 0.45512 0.20243 0.4652 0.21398 0.47323 0.22805 C 0.4756 0.23183 0.47638 0.23729 0.47638 0.24212 C 0.47591 0.26774 0.4767 0.29399 0.47182 0.31877 C 0.46693 0.34313 0.45591 0.36455 0.44756 0.38723 C 0.4315 0.4307 0.41245 0.47438 0.39008 0.51218 C 0.3756 0.53696 0.36 0.5609 0.34174 0.58085 C 0.31591 0.60898 0.28977 0.63922 0.25859 0.65539 C 0.19134 0.69025 0.12126 0.71755 0.04993 0.73204 C -0.01181 0.74464 -0.07496 0.73477 -0.13748 0.73603 C -0.21149 0.71986 -0.28598 0.70621 -0.35968 0.68773 C -0.43417 0.66883 -0.5474 0.62263 -0.61354 0.59093 C -0.62944 0.58316 -0.64377 0.57077 -0.65889 0.56069 C -0.65937 0.55733 -0.66047 0.55397 -0.66047 0.55061 C -0.65921 0.51701 -0.65543 0.50315 -0.64078 0.47186 C -0.60661 0.39941 -0.58063 0.36518 -0.5274 0.30869 C -0.48755 0.26648 -0.44834 0.22175 -0.40362 0.18962 C -0.20755 0.04998 -0.08787 -0.01701 0.1241 -0.06237 C 0.19591 -0.0777 0.26914 -0.07707 0.34174 -0.08442 C 0.59371 -0.04137 0.53638 -0.08001 0.71969 0.02835 C 0.72174 0.02961 0.72205 0.0336 0.72268 0.03654 C 0.72709 0.05313 0.73087 0.07014 0.73481 0.08694 C 0.73638 0.11045 0.74032 0.13376 0.73937 0.15749 C 0.73701 0.21818 0.72315 0.29777 0.69245 0.34502 C 0.66914 0.38072 0.64174 0.41747 0.60788 0.43154 C 0.50142 0.47585 0.38914 0.48803 0.27985 0.51638 L -0.55606 0.48005 C -0.76 0.46829 -0.93307 0.42839 -1.13968 0.39122 C -1.14362 0.36581 -1.15291 0.34082 -1.15181 0.31478 C -1.14992 0.27278 -1.14488 0.2291 -1.13055 0.19172 C -1.09244 0.09156 -0.9822 -0.02541 -0.92047 -0.07833 C -0.72519 -0.24591 -0.577 -0.28959 -0.33559 -0.36645 C -0.24566 -0.39521 0.02457 -0.38619 0.07418 -0.38661 C 0.15528 -0.36645 0.23811 -0.35637 0.31764 -0.32613 C 0.45591 -0.27363 0.57544 -0.17262 0.67134 -0.02793 C 0.723 0.05019 0.75906 0.14468 0.79686 0.23603 C 0.80882 0.26501 0.81197 0.29924 0.81953 0.33074 C 0.82457 0.39206 0.83528 0.45275 0.83465 0.51428 C 0.83276 0.66778 0.8052 0.80092 0.7378 0.92965 C 0.70725 0.98803 0.66126 1.02898 0.623 1.07875 L 0.15434 1.07266 C 0.10662 1.0693 0.05953 1.05397 0.01371 1.03633 C -0.1348 0.97942 -0.41511 0.88072 -0.58488 0.75619 C -0.70157 0.67051 -0.81464 0.57602 -0.92944 0.48614 C -0.95322 0.44162 -0.98236 0.40172 -1.00063 0.353 C -1.00472 0.34166 -0.99826 0.32717 -0.99307 0.31667 C -0.95385 0.23834 -0.88692 0.16127 -0.82818 0.11717 C -0.7737 0.07623 -0.71527 0.04431 -0.6559 0.01827 C -0.45228 -0.07077 -0.27149 -0.08652 -0.05275 -0.10668 C 0.03008 -0.11424 0.11355 -0.11067 0.1967 -0.11277 C 0.26819 -0.10332 0.34032 -0.09996 0.41134 -0.08442 C 0.51969 -0.0609 0.52898 -0.05145 0.60174 -0.00777 C 0.61497 0.01029 0.63355 0.02352 0.64111 0.04662 C 0.64914 0.0714 0.64678 0.10038 0.64567 0.12725 C 0.64158 0.21986 0.61953 0.2816 0.58363 0.36518 C 0.55922 0.42188 0.53402 0.47879 0.50205 0.52835 C 0.42079 0.65434 0.3189 0.76774 0.1967 0.81667 C 0.12756 0.84418 0.05355 0.83956 -0.01811 0.8509 C -0.10425 0.8341 -0.19228 0.82969 -0.27653 0.8005 C -0.47118 0.73288 -0.70834 0.58442 -0.8811 0.4538 C -0.97448 0.38324 -1.06157 0.29924 -1.15181 0.22196 C -1.14881 0.00126 -1.19968 -0.18795 -1.08818 -0.35448 C -1.05795 -0.39962 -1.01669 -0.42965 -0.98094 -0.46724 C -0.74204 -0.46661 -0.50299 -0.48047 -0.2644 -0.46535 C -0.15354 -0.45821 -0.04377 -0.43007 0.06504 -0.40067 C 0.2778 -0.34356 0.46977 -0.26502 0.66678 -0.14469 C 0.73796 -0.10143 0.80394 -0.0441 0.87245 0.0063 C 0.88552 0.04788 0.90993 0.0861 0.91166 0.13124 C 0.9156 0.23036 0.90709 0.33116 0.88898 0.42755 C 0.87229 0.5168 0.76914 0.64405 0.72268 0.68563 C 0.52741 0.86056 0.48363 0.83557 0.23748 0.90529 C 0.10945 0.89668 -0.02015 0.90697 -0.14661 0.87925 C -0.50708 0.79966 -0.75984 0.64342 -1.10031 0.46997 C -1.11748 0.32738 -1.13952 0.18584 -1.15181 0.04263 C -1.15322 0.02457 -1.1474 0.00609 -1.1411 -0.00987 C -1.13984 -0.01344 -0.99307 -0.37863 -0.94913 -0.41285 C -0.89653 -0.4538 -0.83023 -0.44918 -0.7707 -0.46724 L -0.22362 -0.45527 C -0.10929 -0.44162 0.00221 -0.39962 0.11355 -0.36246 C 0.45827 -0.24696 0.52646 -0.19719 0.86032 -0.02793 C 0.92756 0.38828 0.93071 0.29189 0.90567 0.80449 C 0.90347 0.8509 0.89874 0.90046 0.88 0.93973 C 0.85323 0.99517 0.80945 1.03234 0.77418 1.07875 C 0.47323 1.06657 0.1704 1.09114 -0.12834 1.04242 C -0.54425 0.97459 -0.7885 0.81646 -1.15181 0.62116 C -1.13669 0.41348 -1.13921 0.20222 -1.10645 -0.00189 C -1.1 -0.04179 -1.06393 -0.06195 -1.03842 -0.08442 C -0.94425 -0.16758 -0.85055 -0.20013 -0.73606 -0.21525 C -0.6537 -0.22617 -0.5707 -0.21798 -0.48803 -0.21924 C -0.38346 -0.20328 -0.27716 -0.19866 -0.1737 -0.17094 C 0.04441 -0.11277 0.26993 -0.00336 0.46882 0.12914 C 0.55969 0.18983 0.64867 0.25682 0.73182 0.33494 C 0.79701 0.39584 0.85182 0.47459 0.91166 0.54452 C 0.9052 0.72259 1.01229 1.00084 0.89213 1.07875 C 0.68552 1.21251 0.43276 1.04809 0.20567 1.0021 C 0.07245 0.97522 -0.05543 0.91348 -0.1844 0.86098 C -0.56598 0.70558 -0.63795 0.65371 -1.00661 0.4538 C -1.05496 0.38114 -1.12629 0.32696 -1.15181 0.23603 C -1.17023 0.16967 -1.14425 0.09303 -1.12598 0.02646 C -1.08881 -0.10962 -1.00425 -0.2457 -0.91133 -0.32004 C -0.83716 -0.37968 -0.75921 -0.44015 -0.67401 -0.46115 C -0.55763 -0.49013 -0.43732 -0.46535 -0.31889 -0.46724 C 0.02032 -0.44372 0.36174 -0.45464 0.69859 -0.39668 C 0.77717 -0.38325 0.87764 -0.35112 0.91166 -0.25557 C 0.95937 -0.12159 0.91544 0.04158 0.90725 0.18962 C 0.90378 0.2501 0.89056 0.30932 0.87701 0.36707 C 0.84615 0.49811 0.80079 0.61003 0.73339 0.71587 C 0.63575 0.86896 0.53087 0.97984 0.37953 1.03234 C 0.28599 1.06489 0.18709 1.05649 0.09087 1.06867 C -0.03165 1.04116 -0.15637 1.02793 -0.27653 0.98593 C -0.58598 0.87778 -0.80551 0.72784 -1.09574 0.5546 C -1.18488 0.15623 -1.21385 0.13838 -1.10488 -0.43511 C -1.09653 -0.47921 -1.03842 -0.45653 -1.00503 -0.46724 C -0.33669 -0.43364 -0.08283 -0.53822 0.43701 -0.27384 C 0.54741 -0.21756 0.64961 -0.13692 0.75607 -0.06825 C 0.9263 0.20726 1.27906 0.65266 0.82252 1.07875 C 0.59371 1.29231 0.2641 1.05859 -0.01496 1.04851 C -0.1496 0.99937 -0.28598 0.95863 -0.41874 0.9013 C -0.75118 0.75745 -0.8244 0.69466 -1.12598 0.50021 C -1.15637 0.27404 -1.17574 0.19634 -1.15023 -0.07245 C -1.1433 -0.1449 -1.12503 -0.21777 -1.09574 -0.27972 C -1.06173 -0.35238 -1.00818 -0.40487 -0.96425 -0.46724 C -0.37984 -0.44456 -0.10252 -0.56531 0.34788 -0.30597 C 0.40819 -0.27132 0.46063 -0.21588 0.51717 -0.17094 C 0.53733 -0.13482 0.56473 -0.10395 0.57764 -0.06237 C 0.62441 0.08946 0.5893 0.57161 0.58819 0.59282 C 0.58142 0.72448 0.56725 0.85531 0.55339 0.98593 C 0.54284 1.08568 0.51119 1.08148 0.55497 1.07665 C 0.55985 0.98488 0.55827 1.03276 0.54583 0.84691 C 0.54079 0.77089 0.53544 0.69466 0.52772 0.61906 C 0.50741 0.4202 0.48709 0.2753 0.44615 0.08085 C 0.42993 0.00462 0.41213 -0.07119 0.39008 -0.14469 C 0.36914 -0.21525 0.34457 -0.28371 0.31764 -0.35028 C 0.31008 -0.36876 0.30158 -0.38976 0.28741 -0.39878 C 0.27229 -0.40823 0.25402 -0.40004 0.23748 -0.40067 C 0.12457 -0.34209 0.06142 -0.31773 -0.04519 -0.21525 C -0.19181 -0.07476 -0.23858 0.02394 -0.3537 0.20789 C -0.40755 0.39836 -0.49952 0.55523 -0.44881 0.75829 C -0.42157 0.8677 -0.28818 0.9013 -0.23275 0.92356 C -0.17322 0.94729 -0.11212 0.96304 -0.05133 0.98005 C 0.15465 1.03717 0.19386 1.03885 0.41276 1.07875 C 0.30221 1.03444 0.30252 1.03948 0.15575 0.92545 C -0.09464 0.73099 -0.3444 0.53654 -0.55763 0.27236 C -0.60425 0.21461 -0.63921 0.14195 -0.68 0.07686 C -0.68866 0.03507 -0.70267 -0.00525 -0.70582 -0.04809 C -0.70787 -0.07665 -0.70519 -0.10752 -0.69511 -0.13293 C -0.67811 -0.17577 -0.65527 -0.2163 -0.62708 -0.24759 C -0.56866 -0.31227 -0.48078 -0.31248 -0.41259 -0.32613 C -0.30535 -0.30261 -0.19417 -0.29988 -0.09055 -0.25557 C 0.1315 -0.16065 0.4263 0.03738 0.62599 0.22406 C 0.70048 0.29357 0.76615 0.37862 0.83607 0.4559 C 0.92048 0.67639 0.97434 0.71776 0.86189 1.00819 C 0.84252 1.05817 0.7852 1.05523 0.74693 1.07875 L 0.20111 1.05061 C -0.00503 1.00147 -0.26913 0.85048 -0.44724 0.67345 C -0.49244 0.62872 -0.52787 0.56867 -0.56818 0.51638 C -0.58929 0.44246 -0.62015 0.37211 -0.63165 0.29462 C -0.63874 0.24695 -0.63653 0.19424 -0.62267 0.1493 C -0.59921 0.07329 -0.56456 0.00231 -0.52283 -0.05817 C -0.45716 -0.1533 -0.31748 -0.2352 -0.22661 -0.25368 C -0.11937 -0.27531 -0.00992 -0.26838 0.09843 -0.27573 C 0.17292 -0.25284 0.2504 -0.24297 0.32205 -0.20727 C 0.45607 -0.14049 0.68741 0.00441 0.80284 0.15749 C 0.84693 0.21587 0.87544 0.29189 0.91166 0.35909 C 0.9052 0.38261 0.9041 0.41033 0.89213 0.42965 C 0.87465 0.45758 0.82174 0.43637 0.80741 0.43154 C 0.71497 0.40151 0.6241 0.36161 0.53071 0.33683 C 0.42284 0.30827 0.31308 0.29378 0.20426 0.27236 L -0.08299 0.29042 C -0.12094 0.30239 -0.14881 0.34964 -0.17228 0.39122 C -0.25543 0.53927 -0.26519 0.61633 -0.30377 0.77635 C -0.31039 0.85909 -0.3222 0.9412 -0.32346 1.02436 C -0.32377 1.04368 -0.32157 1.07077 -0.30834 1.07875 C -0.29748 1.08526 -0.28913 1.05985 -0.27952 1.05061 C -0.40409 0.77971 -0.53905 0.51722 -0.65291 0.23813 C -0.71275 0.09093 -0.76944 -0.0588 -0.83275 -0.20328 C -0.87244 -0.29379 -1.03102 -0.41852 -0.96126 -0.46724 C -0.81259 -0.57119 -0.62566 -0.46598 -0.45779 -0.46535 C -0.28818 -0.39815 -0.11401 -0.34776 0.0515 -0.26376 C 0.40032 -0.08652 0.59906 0.15329 0.91166 0.44981 C 0.91024 0.65938 0.91843 0.86959 0.90725 1.07875 C 0.90646 1.09177 0.88615 1.07875 0.87843 1.07077 C 0.71748 0.90046 0.56063 0.72322 0.40378 0.54662 C 0.22961 0.35027 0.04804 0.16442 -0.1148 -0.04809 C -0.21259 -0.17556 -0.28944 -0.3402 -0.40803 -0.43091 C -0.4822 -0.48782 -0.57826 -0.45527 -0.66346 -0.46724 C -0.677 -0.46661 -0.69196 -0.47312 -0.70425 -0.46535 C -0.71905 -0.4559 -0.72803 -0.43511 -0.73905 -0.41894 C -0.77637 -0.36456 -0.81496 -0.31143 -0.84944 -0.25368 C -0.8907 -0.18438 -1.01228 0.06048 -1.03842 0.12725 C -1.08078 0.23582 -1.11401 0.35027 -1.15181 0.46178 C -1.15118 0.56867 -1.19779 0.69655 -1.15023 0.78244 C -1.11496 0.84607 -1.11921 0.62956 -1.10031 0.5546 C -1.07905 0.47039 -1.01433 0.19655 -0.97795 0.13523 C -0.72803 -0.28434 -0.69464 -0.18564 -0.2811 -0.30597 C 0.07481 -0.2751 0.23922 -0.2961 0.60032 -0.06027 C 0.72032 0.01806 0.80788 0.16421 0.91166 0.27635 C 0.90914 0.50756 1.00882 0.78559 0.9041 0.96997 C 0.83276 1.09555 0.82174 0.67282 0.76504 0.53444 C 0.70678 0.39206 0.64158 0.25262 0.56095 0.13124 C 0.09119 -0.57665 0.2715 -0.45863 -0.27196 -0.46724 C -0.40252 -0.45191 -0.53669 -0.46556 -0.66346 -0.42083 C -0.71826 -0.40151 -0.76031 -0.33831 -0.79795 -0.28182 C -0.91858 -0.10143 -0.96771 0.09597 -1.01716 0.32675 C -1.03574 0.41285 -1.04236 0.50294 -1.05496 0.59093 C -1.05952 0.67429 -1.06425 0.75745 -1.06866 0.84082 C -1.07259 0.91894 -1.0548 0.90382 -1.0822 0.91957 C -1.28677 0.81856 -1.2211 0.88408 -1.15023 0.26228 C -1.1433 0.20075 -1.1 0.15476 -1.06409 0.11507 C -0.9844 0.02709 -0.90063 -0.05817 -0.80708 -0.11676 C -0.48803 -0.31626 -0.40724 -0.30051 -0.09212 -0.35028 C 0.04489 -0.33621 0.18583 -0.35322 0.31906 -0.30807 C 0.62693 -0.20349 0.70016 -0.00882 0.91166 0.28853 C 0.89764 0.55187 1.00898 0.89143 0.86945 1.07875 C 0.69953 1.30659 0.12709 0.71671 0.04237 0.63124 C -0.20645 0.3803 -0.43244 0.08925 -0.68913 -0.14679 C -1.04913 -0.47795 -1.34189 -0.4727 -1.0822 -0.46535 C -0.7948 -0.27363 -0.68283 -0.19215 -0.31291 -0.00987 C 0.15119 0.21881 0.4652 0.33347 0.91024 0.5063 C 0.91071 0.55586 0.91166 0.60563 0.91166 0.65539 C 0.91166 0.67093 0.91371 0.6871 0.91024 0.7018 C 0.90189 0.73603 0.89087 0.76963 0.87701 0.8005 C 0.83733 0.88828 0.81811 1.00966 0.74993 1.05649 C 0.66741 1.11318 0.56457 1.0714 0.47182 1.07875 C 0.10536 1.06573 -0.35606 1.20012 -0.68157 0.85909 C -0.74047 0.79714 -0.76126 0.68962 -0.80094 0.605 C -0.78992 0.49685 -0.79559 0.38303 -0.76771 0.28034 C -0.67385 -0.06657 -0.56094 -0.19614 -0.3885 -0.46724 C -0.26944 -0.46325 -0.07291 -0.60395 -0.03165 -0.45527 C 0.00945 -0.30702 -0.21417 -0.25284 -0.29779 -0.14091 L -0.90377 0.67156 L -1.15181 1.0042 C -1.14614 1.02772 -1.15354 1.07371 -1.13511 1.07476 C -1.09858 1.07665 -1.07023 1.02982 -1.03685 1.01029 C -0.93669 0.95128 -0.83937 0.88072 -0.73448 0.83893 C -0.30803 0.6682 -0.18582 0.68395 0.24961 0.63523 C 0.32662 0.63649 0.40426 0.62767 0.48079 0.63922 C 0.49008 0.64069 0.47024 0.66043 0.46268 0.66757 C 0.42473 0.70306 0.38615 0.73792 0.34473 0.76627 C -0.00755 1.00735 0.05575 0.94246 -0.39905 1.07875 C -0.56614 1.07812 -0.73385 1.09009 -0.90078 1.07665 C -0.98551 1.06993 -1.07653 1.07077 -1.15181 1.01827 C -1.1748 1.0021 -1.13779 0.94876 -1.12 0.92356 C -1.06645 0.84733 -1.00881 0.7732 -0.94157 0.71986 C -0.82031 0.62368 -0.69149 0.54347 -0.55905 0.47795 C -0.3537 0.37631 -0.13842 0.31247 0.06961 0.21986 L 0.10142 0.20579 C 0.09591 0.24947 0.09922 0.2354 0.0515 0.29861 C -0.17748 0.60206 -0.21385 0.63376 -0.55007 0.85909 C -0.66456 0.93553 -0.78692 0.98908 -0.90535 1.0546 C -0.90834 1.05607 -0.89937 1.05187 -0.89622 1.05061 C -0.79244 1.00693 -0.69118 0.95023 -0.58488 0.91957 C -0.44645 0.87946 -0.30582 0.85195 -0.16472 0.83893 C 0.1926 0.80554 0.55087 0.79987 0.90867 0.78034 C 0.91418 0.76921 0.91764 0.76627 0.89213 0.77236 C 0.63276 0.83263 0.37544 0.90907 0.11497 0.95989 L -0.49559 1.07875 C -0.60094 1.07413 -0.73039 1.15413 -0.81165 1.06468 C -0.86519 1.00546 -0.69149 0.96934 -0.62708 0.93364 C -0.51559 0.87169 -0.40252 0.81268 -0.28566 0.77236 C -0.18393 0.73708 0.02583 0.70789 0.02583 0.70789 C -0.18614 0.85636 -0.13905 0.83641 -0.44141 0.95569 C -0.90692 1.13964 -1.03559 1.08295 -0.23732 1.06867 C -0.24834 1.06741 -0.25968 1.06111 -0.27055 1.06468 C -0.27952 1.06762 -0.25244 1.07224 -0.2433 1.07077 C -0.17685 1.0588 -0.11196 1.03318 -0.04519 1.02436 C 0.09701 1.00546 0.24 1.00021 0.38252 0.98803 L 0.79071 0.99013 C 0.90079 0.99412 0.8956 0.99328 0.86032 1.01428 C 0.64741 1.0084 0.73686 1.01365 0.46567 0.98803 C 0.29386 0.97165 0.34378 0.97963 0.24646 0.96178 C 0.33686 1.00042 0.24394 0.96955 0.42347 0.94372 C 0.53544 0.92755 0.64819 0.92083 0.76048 0.90949 C 0.81087 0.91201 0.95748 0.94582 0.91166 0.91747 C 0.84646 0.87715 0.76993 0.88303 0.69859 0.87106 C 0.60678 0.85573 0.51544 0.83662 0.42347 0.82465 C 0.18756 0.79441 0.15229 0.79735 -0.04834 0.79252 C -0.06189 0.79924 -0.07653 0.80302 -0.08913 0.81268 C -0.09133 0.81436 -0.08992 0.82129 -0.08755 0.82276 C -0.08063 0.82675 -0.07244 0.82549 -0.06488 0.82675 C -0.03968 0.82003 -0.01496 0.80995 0.01071 0.80659 C 0.07843 0.79777 0.21481 0.79042 0.21481 0.79042 C 0.23733 0.80554 0.22189 0.79336 0.16646 0.8026 C 0.13166 0.80827 0.09717 0.81835 0.06205 0.82066 C -0.0074 0.82507 -0.077 0.82171 -0.14661 0.82276 L -0.39291 0.82675 C -0.4137 0.82801 -0.43433 0.8278 -0.4548 0.83074 C -0.457 0.83116 -0.4507 0.8362 -0.44881 0.83473 C -0.41779 0.81331 -0.38913 0.78622 -0.35826 0.76417 C -0.22992 0.67324 -0.10519 0.5714 0.02882 0.49622 C 0.22126 0.38786 0.42331 0.32738 0.62441 0.26018 C 0.63434 0.24275 0.63922 0.23876 0.59418 0.24821 C 0.56646 0.25388 0.54032 0.27047 0.5126 0.27635 C 0.29811 0.32171 0.26489 0.32234 0.0893 0.34082 C 0.08174 0.34502 0.06851 0.3425 0.06662 0.353 C 0.06489 0.36308 0.07575 0.37169 0.08331 0.37526 C 0.103 0.38429 0.12457 0.3845 0.1452 0.38933 C 0.22993 0.36308 0.31323 0.32801 0.39922 0.31058 C 0.89355 0.21062 1.05339 0.36623 0.89654 0.21986 C 0.5641 0.26417 0.87213 0.22553 0.27371 0.28034 L -0.31133 0.33683 C -0.66519 0.41642 -0.81984 0.41327 -1.117 0.57686 C -1.1274 0.58253 -1.12913 0.60227 -1.13511 0.61507 C -1.12409 0.62179 -1.11401 0.6346 -1.10189 0.63523 C -1.08078 0.63607 -1.05952 0.62893 -1.03984 0.61906 C -0.97307 0.58568 -0.91102 0.53633 -0.8433 0.5063 C -0.61889 0.40634 -0.59259 0.40949 -0.40204 0.37316 C -0.36031 0.40487 -0.37952 0.38429 -0.46992 0.48614 C -0.55055 0.57665 -0.6274 0.67597 -0.71779 0.74821 C -0.8444 0.84901 -0.98393 0.91747 -1.117 1.0021 C -1.1285 1.02772 -1.17401 1.08064 -1.15181 1.07875 C -0.89433 1.05607 -0.64141 0.97732 -0.38535 0.93763 C 0.17654 0.85027 -0.04582 0.90193 0.28583 0.81667 C 0.13056 0.9097 -0.07244 1.03675 -0.2222 1.06657 C -0.40913 1.10395 -0.6 1.07476 -0.78897 1.07875 C -0.90787 1.07812 -1.02771 1.09702 -1.14566 1.07665 C -1.17039 1.07245 -1.10283 1.04326 -1.08063 1.02835 C -0.98236 0.96262 -0.88771 0.88471 -0.7844 0.83473 C -0.52409 0.70894 -0.25401 0.62284 0.00772 0.5021 C 0.14237 0.43994 0.27166 0.35846 0.40378 0.28643 C 0.42536 0.2501 0.45245 0.2186 0.46882 0.17765 C 0.47213 0.16904 0.46394 0.15287 0.4567 0.1535 C 0.28741 0.16505 -0.21984 0.34187 -0.25543 0.3551 C -0.5096 0.44897 -0.76015 0.56069 -1.01259 0.66337 C -1.05905 0.769 -1.10787 0.87253 -1.15181 0.98005 C -1.1537 0.98488 -1.15291 0.9958 -1.14866 0.99601 C -1.11795 0.99811 -1.08724 0.98929 -1.05653 0.98593 L 0.02284 0.50819 C 0.50473 0.29063 0.33182 0.33494 0.69701 0.22196 C 0.70441 0.21965 0.71213 0.2207 0.71969 0.21986 C 0.67654 0.36392 0.68095 0.35741 0.48536 0.53045 C 0.16394 0.81478 -0.09685 0.91579 -0.47905 0.99202 C -0.58519 1.01323 -0.6937 0.99601 -0.80094 0.99811 C -0.73795 0.96388 -0.6737 0.93343 -0.61196 0.89521 C -0.44535 0.79231 -0.28803 0.6619 -0.11637 0.57476 C 0.02536 0.50273 0.17701 0.47123 0.32363 0.41957 C 0.41528 0.30848 0.45481 0.29714 0.15276 0.23813 C -0.00236 0.20768 -0.16063 0.22868 -0.31732 0.22406 C -0.50267 0.25493 -0.68976 0.27131 -0.87354 0.31667 C -0.96881 0.34019 -1.06236 0.37967 -1.15181 0.42965 C -1.16094 0.43469 -1.14456 0.45569 -1.13669 0.46388 C -1.11307 0.48803 -1.08519 0.5042 -1.05952 0.52436 C -0.98944 0.51827 -0.91889 0.51995 -0.84944 0.5063 C -0.6811 0.47291 -0.517 0.40277 -0.34755 0.38324 C -0.07937 0.35216 0.19056 0.36665 0.45969 0.3551 C 0.60741 0.34859 0.75497 0.33746 0.90268 0.32885 L 0.39764 0.43763 C 0.23103 0.47312 0.06111 0.48761 -0.10267 0.54242 L -0.37937 0.63523 C -0.32314 0.71692 -0.35023 0.68899 -0.17527 0.67156 C 0.16552 0.63733 0.8452 0.53843 0.8452 0.53843 C 0.86741 0.52646 0.89071 0.51743 0.91166 0.5021 C 0.91575 0.49916 0.90268 0.49979 0.89811 0.50021 C 0.76804 0.50924 0.6378 0.51449 0.50804 0.53045 C -0.05133 0.59933 -0.18189 0.6346 -0.70881 0.74002 C -0.28189 0.9097 -0.40535 0.87568 0.5126 0.51827 L 0.79229 0.40949 C 0.78111 0.37967 0.79087 0.39941 0.73481 0.41348 L 0.28284 0.52835 C -0.56677 0.72469 -0.01007 0.55586 -0.72692 0.79651 C -0.61574 0.99706 -0.7022 0.86581 -0.2644 0.88513 C -0.03133 0.89563 0.20221 0.89059 0.43544 0.89332 C 0.59418 0.86917 0.75371 0.853 0.91166 0.82066 C 0.9178 0.8194 0.91434 0.79966 0.90867 0.79651 C 0.88016 0.77992 0.84867 0.7732 0.81796 0.76627 C 0.72615 0.74569 0.63323 0.73393 0.54126 0.71377 C 0.22158 0.64405 -0.03748 0.57497 -0.35669 0.48005 C -0.39968 0.46724 -0.22661 0.51029 -0.22661 0.51029 C 0.02457 0.48467 0.12536 0.48362 0.36741 0.42566 C 0.40756 0.416 0.44615 0.39731 0.48536 0.38324 C 0.31134 0.30428 0.43481 0.35027 0.08473 0.33284 L -0.31291 0.31478 L -0.81165 0.26627 C -0.83732 0.26396 -0.91244 0.25115 -0.88866 0.26438 C -0.83811 0.29252 -0.78299 0.30701 -0.7285 0.31268 C -0.44818 0.34187 -0.16724 0.35027 0.11355 0.36917 C 0.25859 0.35636 0.40473 0.35657 0.54882 0.33074 C 0.55937 0.32885 0.54221 0.29945 0.53229 0.29462 C 0.47182 0.26396 0.40898 0.23792 0.34473 0.22805 C -0.01307 0.17261 -0.52204 0.15602 -0.88267 0.14531 C -0.97228 0.14258 -1.06204 0.14405 -1.15181 0.14342 C -0.82881 0.34817 -1.03086 0.23204 -0.28267 0.41348 C 0.0893 0.50357 0.83607 0.66148 0.83607 0.66148 C 0.82158 0.66274 0.80693 0.66505 0.79229 0.66547 C 0.32142 0.68059 0.47481 0.6682 -0.22661 0.61906 L -0.83118 0.52037 C -0.87653 0.51323 -1.01259 0.49496 -0.96724 0.5021 C -0.54661 0.56993 -0.12314 0.60877 0.29497 0.7018 L 0.91166 0.83893 C 0.9052 0.88786 0.92252 0.95716 0.89213 0.98593 C 0.84189 1.03318 0.77197 1.02373 0.71071 1.02835 C 0.51481 1.04263 0.31859 1.0378 0.12252 1.04242 L -0.48803 1.03444 C -0.95858 1.03612 -1.05196 0.96346 -0.87354 1.07875 C -0.30629 1.07539 0.35434 1.48425 0.82851 1.06867 C 1.21717 0.72805 -0.09574 0.91894 -0.55149 0.79651 L -1.15181 0.63523 C -1.0696 0.62452 -0.98708 0.58715 -0.90535 0.6029 C -0.29669 0.72007 0.91166 1.03234 0.91166 1.03234 C 0.81213 1.14783 0.88268 1.08358 0.61245 1.07875 L -1.15181 1.03633 C -1.10456 0.71734 -1.17511 0.92545 -0.79653 0.96997 C 0.4293 1.1136 1.79008 1.09723 -1.10031 1.0546 C -1.18519 0.75829 -1.20078 0.88009 -0.86755 0.80869 C 0.02126 0.6178 -0.06598 0.64279 0.91166 0.46787 C 0.90772 0.38261 0.96284 0.22637 0.89969 0.21188 C 0.44284 0.1073 -0.4896 0.14741 -0.4896 0.14741 C -0.71023 0.06678 -0.98173 0.10961 -1.15181 -0.0945 C -1.23574 -0.1953 -0.95275 -0.25851 -0.84031 -0.27384 C -0.53496 -0.31521 -0.22661 -0.26565 0.08016 -0.26166 C 0.35733 -0.19572 0.64378 -0.17913 0.91166 -0.06426 C 0.96804 -0.04011 0.80536 0.01113 0.74693 0.02436 C 0.51985 0.07602 0.29056 0.1157 0.06063 0.12914 C -0.34314 0.15287 -0.74755 0.13334 -1.15181 0.13523 C -1.13606 0.07686 -1.1496 -0.02268 -1.10488 -0.04011 C -0.72409 -0.189 0.04347 -0.10941 0.38709 -0.0966 C 0.56205 -0.063 0.73748 -0.03423 0.91166 0.0042 C 0.91544 0.00504 0.91071 0.01638 0.90725 0.01827 C 0.82205 0.06531 0.7389 0.12389 0.64867 0.1493 C -0.14913 0.37547 -0.37685 0.37463 -1.15181 0.46787 C -0.73826 0.31562 -0.69448 0.28496 -0.01811 0.31058 C 0.29465 0.32255 0.60174 0.42482 0.91166 0.48194 C 0.84252 0.79693 0.8978 0.70726 0.45213 0.76837 C -0.02362 0.83326 -0.5022 0.84754 -0.97937 0.88723 C -1.03685 0.8845 -1.12787 0.94876 -1.15181 0.87925 C -1.1748 0.81226 -1.09086 0.73498 -1.03685 0.71986 C -0.8622 0.67114 -0.68 0.70516 -0.50173 0.69781 C -0.077 0.7354 0.34945 0.74842 0.7726 0.81058 C 0.82441 0.81814 0.87197 0.86035 0.91166 0.90529 C 0.92095 0.91579 0.89481 0.93133 0.883 0.93553 C 0.7526 0.98278 0.62315 1.04662 0.48835 1.05859 C 0.08205 1.0945 -0.32598 1.07203 -0.73291 1.07875 C -0.87259 1.03507 -1.06141 1.09618 -1.15181 0.94771 C -1.21181 0.84901 -0.9696 0.87064 -0.87653 0.84292 C -0.68173 0.78454 -0.4874 0.71335 -0.28866 0.68962 C 0.11008 0.64195 0.51166 0.6493 0.91166 0.62914 C 0.51937 0.95569 0.60441 0.94267 -0.03007 1.02436 C -0.40252 1.07224 -0.77763 1.07056 -1.15181 1.07875 C -1.31275 1.08232 -0.83023 1.05187 -0.66944 1.03843 L 0.34032 1.04242 C 0.53087 1.04725 1.10237 1.08568 0.91166 1.07875 L -1.15181 0.98803 C -1.12803 0.96661 -1.10913 0.92881 -1.08063 0.92356 C -0.32425 0.78055 0.09056 0.81079 0.89213 0.79252 C 0.92079 0.85426 0.93134 0.84691 0.84063 0.86098 C 0.61528 0.89626 0.38977 0.93112 0.16331 0.9517 C -0.27464 0.9916 -0.71338 1.01218 -1.15181 1.04242 C -0.89653 1.19949 -1.15842 1.0525 -0.45937 1.0525 C -0.12929 1.0525 0.86095 1.07665 0.53071 1.07875 L -1.11401 1.05649 C -0.95574 0.96178 -0.80677 0.83242 -0.63921 0.77236 C -0.12881 0.58883 0.91166 0.32885 0.91166 0.32885 C 0.5252 1.13418 1.44378 -0.70916 -0.5485 1.07875 C -0.57417 1.10164 0.91119 1.01218 0.91166 1.01218 C 0.77166 0.72826 0.95197 1.042 0.36741 1.07875 C -0.13842 1.11045 -0.64535 1.06804 -1.15181 1.06258 C -1.13165 1.04851 -1.11275 1.03024 -1.09133 1.02037 C -0.00614 0.51218 -0.38582 0.68374 0.91166 0.3005 C 0.88205 0.23078 0.88268 0.08715 0.82252 0.09093 C 0.39638 0.11759 -0.01716 0.29399 -0.43826 0.38534 C -0.67527 0.43658 -0.91385 0.47396 -1.15181 0.51827 C -0.68692 0.23792 -0.93842 0.37358 0.11953 0.15539 C 0.38189 0.10143 0.64772 0.08022 0.91166 0.04263 C -0.47228 0.58421 0.2156 0.33872 -1.15181 0.78244 C -1.05244 0.88114 -0.97102 1.02478 -0.85385 1.07875 C -0.75905 1.12242 -0.65354 1.05859 -0.55307 1.05859 C -0.16771 1.05859 0.2178 1.07203 0.60331 1.07875 C 1.29134 1.05565 0.42741 1.08673 -0.13291 1.07875 C -0.47259 1.07392 -0.81212 1.0546 -1.15181 1.04242 C -1.11244 1.00882 -1.07685 0.96598 -1.03385 0.94162 C -0.17322 0.45527 -0.24724 0.57644 0.91166 0.26627 C 0.80788 0.24338 0.70536 0.1913 0.60032 0.19781 C -0.14456 0.24275 -0.45763 0.36434 -1.15181 0.55859 C -1.14771 0.88051 -1.18047 0.64384 -0.72692 0.56867 C -0.36582 0.50882 -0.00236 0.47606 0.35985 0.42965 C 0.54378 0.44099 0.78394 0.28706 0.91166 0.46388 C 1.00772 0.59681 0.65686 0.61402 0.52174 0.65329 C 0.10237 0.77509 -0.32519 0.83851 -0.74661 0.94561 C -0.88314 0.98047 -1.01685 1.03339 -1.15181 1.07875 C -1.15669 1.08043 -1.14173 1.07749 -1.13669 1.07665 C -1.00157 1.0021 -0.87307 0.90172 -0.73149 0.853 C 0.88772 0.29588 0.2589 0.88618 0.91166 0.18563 C 0.71733 -0.24633 0.92095 0.1472 0.02126 -0.07833 C -0.37212 -0.17682 -0.76063 -0.3066 -1.15181 -0.42083 C -0.97385 -1.33033 -1.08614 -0.81794 0.87843 -0.45107 C 1.1515 -0.40025 0.33985 -0.29064 0.06662 -0.2415 C -0.33779 -0.16884 -0.74551 -0.13818 -1.15181 -0.08652 C -0.44614 0.16757 -1.10503 -0.03045 0.40221 -0.08442 C 0.57213 -0.09051 0.74189 -0.06573 0.91166 -0.05628 C 0.67733 0.04116 0.44772 0.16169 0.20867 0.23603 C -0.2411 0.37589 -0.70598 0.42377 -1.15181 0.58484 C -1.20283 0.60332 -1.06094 0.67072 -1.00818 0.67555 C -0.59228 0.71293 -0.1748 0.69844 0.24205 0.70978 C 0.4652 0.78517 0.69985 0.8152 0.91166 0.93553 C 0.9452 0.95464 0.92693 1.07686 0.89056 1.07875 C 0.21024 1.11465 -0.47086 1.05586 -1.15181 1.04452 C -0.87653 1.13628 0.09623 1.46787 -0.16314 1.07875 C -0.37291 0.76417 -0.79401 1.04641 -1.10944 1.03045 C -1.12346 0.92755 -1.14645 0.82612 -1.15181 0.72196 C -1.16976 0.36665 -0.68 0.21335 -0.57118 0.15749 C 0.66331 -0.47795 1.46945 -0.49559 0.71371 -0.45716 C 0.30693 -0.40277 -0.10078 -0.36099 -0.50614 -0.294 C -0.72283 -0.25809 -0.96755 -0.30471 -1.15181 -0.14868 C -1.25511 -0.06153 -0.91181 -0.08442 -0.79196 -0.05229 C -0.37527 -0.08442 0.04095 -0.12873 0.45811 -0.14868 C 0.6093 -0.15603 0.85418 -0.32109 0.91166 -0.13482 C 0.96441 0.03591 0.66504 0.03843 0.53229 0.09093 C 0.01308 0.2963 -0.51574 0.45506 -1.03984 0.63733 C -1.07716 0.78433 -1.26519 1.04347 -1.15181 1.07875 C -0.7959 1.18941 -0.42566 0.95905 -0.06031 0.94162 L 0.91166 0.98005 C 0.55922 1.86602 0.82725 1.2627 -1.15181 1.06069 C -1.30377 1.04515 -0.85858 0.94204 -0.70724 0.91747 C -0.1696 0.83032 0.37197 0.78979 0.91166 0.72595 C 0.73591 0.72049 0.55859 0.67996 0.3841 0.70978 C -0.13196 0.79798 -0.63433 1.15056 -1.15181 1.07875 C -1.51385 1.02856 -0.47102 0.70453 -0.11023 0.64132 L 0.91166 0.46178 C 0.90819 0.48677 0.9189 0.52751 0.90111 0.53654 C -0.24488 1.11381 0.02378 0.97795 -1.15181 1.07875 C -1.09937 0.58946 -1.15511 0.99559 -0.24031 0.49811 C 0.14095 0.29084 0.52772 0.10164 0.91166 -0.0966 C 0.89056 -0.22008 0.84819 -0.34041 0.84819 -0.46724 C 0.84819 -0.49769 0.91764 -0.46241 0.91166 -0.43301 C 0.87418 -0.24801 0.86567 0.01176 0.73481 0.09093 C 0.1389 0.45191 -1.15181 0.81667 -1.15181 0.81667 C -0.52472 -0.06006 -0.86252 0.29483 0.56552 -0.39668 C 0.67528 -0.44981 1.02788 -0.48299 0.91166 -0.46724 C 0.64095 -0.43091 0.37245 -0.36645 0.10142 -0.33432 C -0.31574 -0.28455 -0.73401 -0.25893 -1.15181 -0.22134 C -1.13559 -0.26712 -1.14094 -0.35175 -1.1033 -0.35847 C -0.32755 -0.49706 0.16709 -0.46808 0.88898 -0.45716 C 0.73276 -0.3759 0.58315 -0.26754 0.42032 -0.21336 C -0.09889 -0.04053 -0.62677 0.08316 -1.15181 0.22196 C -1.15795 0.22364 -1.14881 0.20159 -1.14267 0.1997 C -0.99748 0.15602 -0.85165 0.11444 -0.70425 0.08694 C -0.29622 0.01092 0.11402 -0.04473 0.52315 -0.11067 C 0.65276 -0.17766 0.79591 -0.20958 0.91166 -0.31206 C 0.93638 -0.3339 0.88977 -0.40424 0.86032 -0.40886 C 0.54205 -0.45758 0.21985 -0.437 -0.09968 -0.46724 C -0.29181 -0.48551 0.28536 -0.45254 0.4778 -0.44519 C 0.62252 -0.39395 0.79859 -0.42251 0.91166 -0.2919 C 0.9789 -0.21441 0.73591 -0.25053 0.64709 -0.24948 L -0.89322 -0.27384 C -0.97937 -0.33831 -1.25023 -0.45716 -1.15181 -0.46724 C -0.46598 -0.5378 0.22378 -0.45926 0.91166 -0.45926 C 0.92048 -0.45926 0.89465 -0.46451 0.88599 -0.46724 C 0.95748 -0.03549 0.99764 -0.0189 0.29937 0.27845 C -0.16645 0.4769 -0.66803 0.4706 -1.15181 0.56678 C -0.51763 0.76732 -1.4937 0.46388 0.53827 0.82066 C 0.66536 0.84292 0.78725 0.9013 0.91166 0.94162 C 0.91024 0.89185 0.94205 0.81016 0.90725 0.79252 C 0.61024 0.64195 0.28583 0.60793 -0.01496 0.47186 C -0.40189 0.29693 -0.77275 0.06468 -1.15181 -0.13881 C -1.04645 -0.24822 -0.96913 -0.45548 -0.83574 -0.46724 L 0.91166 -0.32214 C 0.91827 -0.32151 0.9167 -0.29694 0.91024 -0.29589 C 0.75748 -0.27384 0.60378 -0.26901 0.45056 -0.25557 C 0.00914 -0.32613 -0.4337 -0.38304 -0.87354 -0.46724 C -0.95291 -0.48257 -0.71307 -0.47228 -0.63322 -0.46325 C -0.25244 -0.42041 0.12756 -0.36246 0.50804 -0.31206 C 0.64268 -0.26901 0.83056 -0.33243 0.91166 -0.18312 C 0.96662 -0.08211 0.73937 -0.07896 0.64709 -0.05628 C -2.10913 0.61969 -0.22692 0.05586 -1.15181 0.33683 C -1.12047 0.36371 -1.09433 0.40676 -1.05795 0.41747 C -0.53732 0.5714 -0.07763 0.53402 0.46882 0.5525 C 0.61638 0.57686 0.80961 0.48089 0.91166 0.62515 C 0.97969 0.72133 0.74268 0.77572 0.64567 0.8026 C 0.24788 0.91201 -0.15858 0.95443 -0.56063 1.03045 C -0.75763 0.96514 -1.0896 1.09261 -1.15181 0.83473 C -1.2096 0.59471 -0.77622 0.89521 -0.58787 0.91747 C -0.0885 0.97648 1.40394 0.95023 0.91166 1.07875 C 0.2367 1.25493 -0.46393 1.0693 -1.15181 1.06468 C -1.12913 0.9706 -1.15763 0.78979 -1.08377 0.78244 C -0.76692 0.7501 0.12111 0.72154 -0.14047 0.96178 C -0.41921 1.21776 -1.15181 0.84481 -1.15181 0.84481 C -1.01259 0.84292 -0.87307 0.82318 -0.73448 0.83893 C -0.18456 0.90109 0.36016 1.04578 0.91166 1.07875 C 1.09371 1.08967 0.55182 0.98971 0.38111 0.90529 C -0.13748 0.64909 -0.64078 0.34082 -1.15181 0.05859 C -1.07716 -0.11676 -1.07606 -0.42671 -0.92803 -0.46724 C 0.59811 -0.88556 0.44741 -0.96745 0.91166 -0.10857 C 0.88851 -0.04809 0.89197 0.05859 0.84221 0.07287 C 0.26693 0.23729 -0.54834 0.248 -1.15181 0.27635 C -0.74488 0.90802 -1.21291 0.26291 0.19512 0.70978 C 0.44426 0.78874 1.16615 1.04137 0.91166 1.07875 C 0.22662 1.17912 -0.46393 0.96451 -1.15181 0.90739 C -0.85196 0.86035 -0.55385 0.74779 -0.25244 0.76627 C 1.91166 0.89941 1.09843 1.00273 0.65024 1.07875 C 0.04945 1.03717 -0.65023 1.39647 -1.15181 0.9538 C -1.41401 0.72217 -0.7696 0.16799 -0.45937 0.09891 C 0.00174 -0.00378 0.45465 0.36245 0.91166 0.49412 C 0.25985 0.85216 -0.38094 1.31709 -1.15181 0.42566 C -1.37795 0.164 -0.75259 -0.16968 -0.55307 -0.46724 C -0.06488 -0.44645 0.43827 -0.56552 0.91166 -0.40487 C 1.07213 -0.35049 0.62819 -0.12495 0.46268 -0.12285 C -0.07921 -0.11592 -0.61354 -0.29316 -1.15181 -0.37863 C -0.47055 -0.46535 0.29308 -0.668 0.91166 -0.00378 C 1.06426 0.16001 0.7063 0.51512 0.5156 0.57476 C -0.02582 0.74401 -0.5959 0.61906 -1.15181 0.64132 C -0.75401 -0.61739 -0.92944 -0.66359 0.91166 0.16358 C 1.05308 0.227 0.89087 0.65476 0.74993 0.71986 C 0.31701 0.91999 -0.16314 0.82066 -0.61952 0.87106 C -0.797 0.66274 -1.02472 0.51197 -1.15181 0.24611 C -1.19212 0.16169 -1.11779 0.00294 -1.0444 -0.01785 C -0.40189 -0.19971 0.25969 -0.23142 0.91166 -0.33831 C 0.8956 -0.36372 0.88835 -0.41327 0.86331 -0.41495 C 0.23308 -0.45674 -1.6074 -0.8045 -1.02929 -0.46724 C -0.43637 -0.12159 0.26473 -0.41348 0.91166 -0.38661 C 0.76111 -0.2772 0.61654 -0.15078 0.45969 -0.05817 C -1.2085 0.92776 -1.15181 0.05061 -1.15181 1.07875 " pathEditMode="relative" ptsTypes="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">
                                      <p:cBhvr>
                                        <p:cTn id="24" dur="2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306</TotalTime>
  <Words>28</Words>
  <Application>Microsoft Office PowerPoint</Application>
  <PresentationFormat>自訂</PresentationFormat>
  <Paragraphs>8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1" baseType="lpstr">
      <vt:lpstr>文鼎甜妞體P</vt:lpstr>
      <vt:lpstr>Arial</vt:lpstr>
      <vt:lpstr>DejaVu Sans</vt:lpstr>
      <vt:lpstr>Symbol</vt:lpstr>
      <vt:lpstr>Times New Roman</vt:lpstr>
      <vt:lpstr>Wingdings</vt:lpstr>
      <vt:lpstr>Office Theme</vt:lpstr>
      <vt:lpstr>PowerPoint 簡報</vt:lpstr>
      <vt:lpstr>PowerPoint 簡報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subject/>
  <dc:creator>user</dc:creator>
  <dc:description/>
  <cp:lastModifiedBy>Windows 使用者</cp:lastModifiedBy>
  <cp:revision>30</cp:revision>
  <dcterms:created xsi:type="dcterms:W3CDTF">2017-09-25T22:47:10Z</dcterms:created>
  <dcterms:modified xsi:type="dcterms:W3CDTF">2019-10-29T01:26:54Z</dcterms:modified>
  <dc:language>zh-TW</dc:language>
</cp:coreProperties>
</file>