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>
        <p:scale>
          <a:sx n="58" d="100"/>
          <a:sy n="58" d="100"/>
        </p:scale>
        <p:origin x="94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E317D0-3117-47A6-B35D-FC9C2C50923A}" type="datetimeFigureOut">
              <a:rPr lang="zh-TW" altLang="en-US" smtClean="0"/>
              <a:t>2019/10/29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98249-5AD0-4206-9274-2CDAEC7D3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9784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598249-5AD0-4206-9274-2CDAEC7D342F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9592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655320" y="374400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55320" y="534786"/>
            <a:ext cx="4312920" cy="2255520"/>
          </a:xfrm>
          <a:prstGeom prst="wedgeEllipseCallout">
            <a:avLst>
              <a:gd name="adj1" fmla="val -24720"/>
              <a:gd name="adj2" fmla="val 96796"/>
            </a:avLst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超明" panose="020B0609010101010101" pitchFamily="49" charset="-120"/>
                <a:ea typeface="文鼎超明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0" y="33054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7310760" y="337854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646200" y="340770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89560" y="1295400"/>
            <a:ext cx="2438400" cy="1766160"/>
          </a:xfrm>
          <a:prstGeom prst="wedgeEllipse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一見如故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3995760" y="1431720"/>
            <a:ext cx="2175480" cy="1493520"/>
          </a:xfrm>
          <a:prstGeom prst="wedgeEllipseCallout">
            <a:avLst/>
          </a:prstGeom>
          <a:scene3d>
            <a:camera prst="isometricOffAxis1Right"/>
            <a:lightRig rig="threePt" dir="t"/>
          </a:scene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/>
              <a:t>一鼓作氣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7763236" y="1001684"/>
            <a:ext cx="2491105" cy="1766160"/>
          </a:xfrm>
          <a:prstGeom prst="wedgeEllipseCallout">
            <a:avLst>
              <a:gd name="adj1" fmla="val -14715"/>
              <a:gd name="adj2" fmla="val 8493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392680" y="1158240"/>
            <a:ext cx="2316480" cy="1447800"/>
          </a:xfrm>
          <a:prstGeom prst="wedgeEllipseCallout">
            <a:avLst>
              <a:gd name="adj1" fmla="val -15570"/>
              <a:gd name="adj2" fmla="val 68816"/>
            </a:avLst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小熊，那你呢？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5715000" y="944880"/>
            <a:ext cx="2590800" cy="1539480"/>
          </a:xfrm>
          <a:prstGeom prst="wedgeEllipseCallo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我想想</a:t>
            </a:r>
            <a:r>
              <a:rPr lang="en-US" altLang="zh-TW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8640625" y="11530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447244" y="316914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598920" y="759360"/>
            <a:ext cx="2804160" cy="1688640"/>
          </a:xfrm>
          <a:prstGeom prst="wedgeEllipse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1102E-6 -9.22302E-6 L 1.81102E-6 -9.22302E-6 C -0.00173 -0.00799 -0.00268 -0.01639 -0.00504 -0.02416 C -0.00662 -0.02961 -0.00914 -0.03465 -0.0115 -0.03948 C -0.0326 -0.08064 -0.02725 -0.07077 -0.05937 -0.10332 C -0.06536 -0.10941 -0.07103 -0.11592 -0.07748 -0.12096 C -0.09685 -0.13566 -0.11496 -0.15288 -0.13528 -0.16485 C -0.1726 -0.18711 -0.19496 -0.20118 -0.23921 -0.21987 C -0.26173 -0.22953 -0.28331 -0.24465 -0.30677 -0.24843 C -0.31559 -0.2499 -0.32441 -0.25074 -0.33323 -0.25284 C -0.34819 -0.25662 -0.36268 -0.26271 -0.3778 -0.26607 C -0.40299 -0.27174 -0.39087 -0.26964 -0.41402 -0.27258 C -0.44756 -0.27195 -0.4811 -0.27237 -0.51465 -0.27048 C -0.52079 -0.27006 -0.52693 -0.2688 -0.53276 -0.26607 C -0.54299 -0.26145 -0.55276 -0.25494 -0.56252 -0.24843 C -0.56803 -0.24486 -0.57386 -0.24213 -0.5789 -0.23751 C -0.58992 -0.22743 -0.59984 -0.21546 -0.61024 -0.20454 C -0.61528 -0.19929 -0.62063 -0.19509 -0.6252 -0.18921 C -0.63276 -0.17892 -0.64142 -0.16968 -0.64819 -0.15834 C -0.65543 -0.14637 -0.65969 -0.13965 -0.6663 -0.12537 C -0.66992 -0.1176 -0.67339 -0.10941 -0.67622 -0.10122 C -0.68268 -0.08295 -0.68725 -0.06384 -0.69449 -0.0462 C -0.69827 -0.03654 -0.70252 -0.0273 -0.70599 -0.01765 C -0.7115 -0.00211 -0.72551 0.04829 -0.7274 0.05711 C -0.73071 0.07328 -0.73496 0.08924 -0.73732 0.10562 L -0.74394 0.15182 C -0.74504 0.16904 -0.74646 0.19193 -0.74725 0.20894 C -0.74788 0.22511 -0.74835 0.24128 -0.74882 0.25745 C -0.74725 0.27278 -0.74677 0.28853 -0.74394 0.30344 C -0.74221 0.31205 -0.7389 0.32003 -0.73559 0.3278 C -0.73008 0.34061 -0.72693 0.3572 -0.71748 0.36518 C -0.71307 0.36875 -0.70866 0.37232 -0.70425 0.3761 C -0.69701 0.38261 -0.69071 0.3908 -0.68284 0.39584 C -0.67449 0.4013 -0.66551 0.40403 -0.65654 0.40697 C -0.59953 0.42503 -0.6041 0.4202 -0.53937 0.42461 C -0.48221 0.42083 -0.42488 0.42041 -0.36788 0.41348 C -0.32851 0.40865 -0.20898 0.37673 -0.16992 0.36518 C -0.14331 0.3572 -0.11654 0.35048 -0.09071 0.33872 C -0.04866 0.3194 -0.01166 0.3026 0.02142 0.26606 C 0.02677 0.26018 0.03181 0.25346 0.03622 0.24632 C 0.04157 0.23792 0.05197 0.2102 0.05449 0.20243 C 0.05921 0.18689 0.06047 0.17261 0.06268 0.15623 C 0.0652 0.11486 0.06582 0.11843 0.06268 0.06152 C 0.06205 0.05123 0.05764 0.0296 0.05449 0.01973 C 0.05212 0.01301 0.04866 0.00671 0.04614 -9.22302E-6 C 0.04425 -0.00505 0.04315 -0.0103 0.04126 -0.01534 C 0.03559 -0.03024 0.03212 -0.0378 0.02472 -0.05061 C 0.02205 -0.05502 0.01968 -0.05985 0.01653 -0.06384 C 0.01244 -0.06867 0.00756 -0.07224 0.00331 -0.07686 C -0.00126 -0.0819 -0.00488 -0.08841 -0.00992 -0.0924 C -0.01748 -0.09807 -0.05418 -0.11109 -0.0578 -0.11214 C -0.10284 -0.12579 -0.09984 -0.12306 -0.14677 -0.12747 C -0.18914 -0.12537 -0.2315 -0.12474 -0.27386 -0.12096 C -0.32 -0.11676 -0.42158 -0.09177 -0.45355 -0.07476 L -0.4948 -0.05271 C -0.54725 -0.02605 -0.50173 -0.05397 -0.54095 -0.02416 C -0.5463 -0.02017 -0.55244 -0.01765 -0.55748 -0.01324 C -0.56063 -0.0103 -0.57229 0.00734 -0.57402 0.01112 C -0.57669 0.01658 -0.57811 0.02309 -0.58063 0.02855 C -0.58299 0.03401 -0.58646 0.03863 -0.58882 0.04409 C -0.59181 0.05102 -0.59669 0.07013 -0.59874 0.07706 C -0.61229 0.12074 -0.5989 0.07097 -0.61024 0.12095 C -0.61229 0.12977 -0.61512 0.13838 -0.61685 0.14741 C -0.62929 0.21083 -0.6178 0.164 -0.62347 0.18689 C -0.63402 0.14972 -0.62142 0.18941 -0.63827 0.15182 C -0.64378 0.13964 -0.6463 0.12515 -0.65323 0.11444 C -0.65654 0.10919 -0.66016 0.10457 -0.66315 0.0989 C -0.6811 0.0653 -0.65591 0.10373 -0.67953 0.06383 C -0.6863 0.05249 -0.69465 0.04262 -0.70095 0.03086 C -0.70378 0.02561 -0.70614 0.02015 -0.70929 0.01532 C -0.71229 0.0107 -0.71606 0.00692 -0.71921 0.0023 C -0.72425 -0.00568 -0.72914 -0.01387 -0.73402 -0.02206 C -0.73622 -0.02563 -0.73811 -0.02961 -0.74063 -0.03297 C -0.74567 -0.03969 -0.74835 -0.04242 -0.75213 -0.05061 C -0.75339 -0.05334 -0.75418 -0.05649 -0.75543 -0.05943 C -0.75685 -0.06237 -0.75906 -0.06489 -0.76032 -0.06804 C -0.76236 -0.07308 -0.76331 -0.07854 -0.76536 -0.08358 C -0.76725 -0.0882 -0.77008 -0.09219 -0.77197 -0.09681 C -0.77339 -0.10017 -0.77386 -0.10416 -0.77528 -0.10773 C -0.77606 -0.11004 -0.77764 -0.11193 -0.77858 -0.11424 C -0.78268 -0.12537 -0.7811 -0.12369 -0.78347 -0.13419 C -0.78441 -0.1386 -0.78567 -0.14301 -0.78677 -0.14742 C -0.7874 -0.14952 -0.78835 -0.15162 -0.78835 -0.15393 L -0.78835 -0.17367 L -0.78835 -0.17367 " pathEditMode="relative" ptsTypes="AAAAAAAAAAAAAAAAAAAAAAAAAAAAAAAAAAAAAAAAAAAAAAAAAAAAAAAAAAAAAAAAAAAAAAAAAAAAAAAAAAAAA">
                                      <p:cBhvr>
                                        <p:cTn id="2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Words>29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文鼎超明</vt:lpstr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2019-10-29T01:31:52Z</dcterms:modified>
  <dc:language>zh-TW</dc:language>
</cp:coreProperties>
</file>