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762000" y="472440"/>
            <a:ext cx="3764280" cy="2392680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200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6720" y="944880"/>
            <a:ext cx="2796840" cy="1493520"/>
          </a:xfrm>
          <a:prstGeom prst="wedgeEllipse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14" name="橢圓形圖說文字 13"/>
          <p:cNvSpPr/>
          <p:nvPr/>
        </p:nvSpPr>
        <p:spPr>
          <a:xfrm>
            <a:off x="4146594" y="822960"/>
            <a:ext cx="2402166" cy="1630680"/>
          </a:xfrm>
          <a:prstGeom prst="wedgeEllipseCallou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19" name="橢圓形圖說文字 18"/>
          <p:cNvSpPr/>
          <p:nvPr/>
        </p:nvSpPr>
        <p:spPr>
          <a:xfrm>
            <a:off x="7350834" y="944880"/>
            <a:ext cx="2402166" cy="1630680"/>
          </a:xfrm>
          <a:prstGeom prst="wedgeEllipseCallou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08240" y="655320"/>
            <a:ext cx="3155760" cy="1584960"/>
          </a:xfrm>
          <a:prstGeom prst="wedgeEllipseCallou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5623560" y="533400"/>
            <a:ext cx="3688080" cy="2087880"/>
          </a:xfrm>
          <a:prstGeom prst="cloud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我想想</a:t>
            </a:r>
            <a:r>
              <a:rPr lang="en-US" altLang="zh-TW" sz="4800" dirty="0"/>
              <a:t>...</a:t>
            </a:r>
            <a:endParaRPr lang="zh-TW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506840" y="310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61760" y="310080"/>
            <a:ext cx="3161760" cy="2016000"/>
          </a:xfrm>
          <a:prstGeom prst="wedgeEllipseCallout">
            <a:avLst/>
          </a:prstGeom>
          <a:blipFill>
            <a:blip r:embed="rId6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165 0.00252 L -1.16173 0.006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12" y="1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文鼎勘亭流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2019-10-29T01:29:53Z</dcterms:modified>
  <dc:language>zh-TW</dc:language>
</cp:coreProperties>
</file>