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audio" Target="../media/audio3.wav"/><Relationship Id="rId7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audio" Target="../media/audio4.wav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audio" Target="../media/audio6.wav"/><Relationship Id="rId7" Type="http://schemas.openxmlformats.org/officeDocument/2006/relationships/image" Target="../media/image13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7" Type="http://schemas.openxmlformats.org/officeDocument/2006/relationships/image" Target="../media/image18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280920" y="339348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707640" y="0"/>
            <a:ext cx="4885440" cy="2773680"/>
          </a:xfrm>
          <a:prstGeom prst="wedgeEllipseCallou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400" y="311832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066800" y="518160"/>
            <a:ext cx="2666760" cy="1584960"/>
          </a:xfrm>
          <a:prstGeom prst="wedgeEllipseCallout">
            <a:avLst/>
          </a:prstGeom>
          <a:blipFill>
            <a:blip r:embed="rId8"/>
            <a:tile tx="0" ty="0" sx="100000" sy="100000" flip="none" algn="tl"/>
          </a:blipFill>
          <a:ln>
            <a:solidFill>
              <a:schemeClr val="tx1"/>
            </a:solidFill>
          </a:ln>
          <a:effectLst>
            <a:glow rad="101600">
              <a:schemeClr val="tx1">
                <a:lumMod val="95000"/>
                <a:lumOff val="5000"/>
                <a:alpha val="60000"/>
              </a:schemeClr>
            </a:glo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C0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一心二用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4038600" y="640080"/>
            <a:ext cx="2316480" cy="1463040"/>
          </a:xfrm>
          <a:prstGeom prst="wedgeEllipseCallout">
            <a:avLst/>
          </a:prstGeom>
          <a:blipFill>
            <a:blip r:embed="rId9"/>
            <a:tile tx="0" ty="0" sx="100000" sy="100000" flip="none" algn="tl"/>
          </a:blipFill>
          <a:ln>
            <a:solidFill>
              <a:srgbClr val="9BB8FF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00B05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一見如故</a:t>
            </a:r>
          </a:p>
        </p:txBody>
      </p:sp>
      <p:sp>
        <p:nvSpPr>
          <p:cNvPr id="5" name="橢圓形圖說文字 4"/>
          <p:cNvSpPr/>
          <p:nvPr/>
        </p:nvSpPr>
        <p:spPr>
          <a:xfrm>
            <a:off x="7025640" y="899160"/>
            <a:ext cx="2621280" cy="1203960"/>
          </a:xfrm>
          <a:prstGeom prst="wedgeEllipseCallout">
            <a:avLst/>
          </a:prstGeom>
          <a:blipFill>
            <a:blip r:embed="rId10"/>
            <a:tile tx="0" ty="0" sx="100000" sy="100000" flip="none" algn="tl"/>
          </a:blipFill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200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舉兩得</a:t>
            </a:r>
            <a:endParaRPr lang="zh-TW" altLang="en-US" sz="3200" dirty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4" tmFilter="0, 0; 0.125,0.2665; 0.25,0.4; 0.375,0.465; 0.5,0.5;  0.625,0.535; 0.75,0.6; 0.875,0.7335; 1,1">
                                          <p:stCondLst>
                                            <p:cond delay="49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62" decel="50000">
                                          <p:stCondLst>
                                            <p:cond delay="25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62" decel="50000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650"/>
                            </p:stCondLst>
                            <p:childTnLst>
                              <p:par>
                                <p:cTn id="30" presetID="3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988840" y="2815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722120" y="24087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844040" y="304800"/>
            <a:ext cx="3703320" cy="1859280"/>
          </a:xfrm>
          <a:prstGeom prst="wedgeEllipseCallout">
            <a:avLst/>
          </a:prstGeom>
          <a:blipFill>
            <a:blip r:embed="rId7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中隸" panose="020B0609010101010101" pitchFamily="49" charset="-120"/>
                <a:ea typeface="文鼎中隸" panose="020B0609010101010101" pitchFamily="49" charset="-120"/>
              </a:rPr>
              <a:t>小熊，那你呢</a:t>
            </a:r>
            <a:r>
              <a:rPr lang="zh-TW" altLang="en-US" sz="2800" dirty="0"/>
              <a:t>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057265" y="144660"/>
            <a:ext cx="4023360" cy="2179560"/>
          </a:xfrm>
          <a:prstGeom prst="cloudCallout">
            <a:avLst/>
          </a:prstGeom>
          <a:blipFill>
            <a:blip r:embed="rId8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</a:t>
            </a:r>
            <a:r>
              <a:rPr lang="en-US" altLang="zh-TW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235354" y="525000"/>
            <a:ext cx="2880000" cy="12949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1127760" y="1819920"/>
            <a:ext cx="3506520" cy="5532755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5527620" y="2126615"/>
            <a:ext cx="3290520" cy="54330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889720" y="0"/>
            <a:ext cx="3657600" cy="2026920"/>
          </a:xfrm>
          <a:prstGeom prst="wedgeEllipseCallout">
            <a:avLst/>
          </a:prstGeom>
          <a:blipFill>
            <a:blip r:embed="rId7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0070C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"/>
                            </p:stCondLst>
                            <p:childTnLst>
                              <p:par>
                                <p:cTn id="1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386 0.01596 L -1.19291 0.00147 " pathEditMode="fixed" rAng="0" ptsTypes="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339" y="-735"/>
                                    </p:animMotion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7" baseType="lpstr">
      <vt:lpstr>文鼎中隸</vt:lpstr>
      <vt:lpstr>文鼎古印體</vt:lpstr>
      <vt:lpstr>文鼎甜妞體P</vt:lpstr>
      <vt:lpstr>文鼎超顏楷</vt:lpstr>
      <vt:lpstr>文鼎疊圓體</vt:lpstr>
      <vt:lpstr>書法家中楷體</vt:lpstr>
      <vt:lpstr>標楷體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2019-10-29T01:30:01Z</dcterms:modified>
  <dc:language>zh-TW</dc:language>
</cp:coreProperties>
</file>