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85800" y="640080"/>
            <a:ext cx="4541520" cy="2316480"/>
          </a:xfrm>
          <a:prstGeom prst="wedgeEllipse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090152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090152" y="106680"/>
            <a:ext cx="2797320" cy="2316480"/>
          </a:xfrm>
          <a:prstGeom prst="wedgeEllipseCallout">
            <a:avLst>
              <a:gd name="adj1" fmla="val -8591"/>
              <a:gd name="adj2" fmla="val 644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4131312" y="106680"/>
            <a:ext cx="2797320" cy="2316480"/>
          </a:xfrm>
          <a:prstGeom prst="wedgeEllipseCallout">
            <a:avLst>
              <a:gd name="adj1" fmla="val -10225"/>
              <a:gd name="adj2" fmla="val 763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172472" y="74760"/>
            <a:ext cx="2797320" cy="2316480"/>
          </a:xfrm>
          <a:prstGeom prst="wedgeEllipseCallout">
            <a:avLst>
              <a:gd name="adj1" fmla="val -11859"/>
              <a:gd name="adj2" fmla="val 7039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516280" y="29091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81356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098360" y="167880"/>
            <a:ext cx="3931920" cy="2316480"/>
          </a:xfrm>
          <a:prstGeom prst="wedgeEllipseCallout">
            <a:avLst>
              <a:gd name="adj1" fmla="val 6057"/>
              <a:gd name="adj2" fmla="val 68422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812280" y="0"/>
            <a:ext cx="3489960" cy="2210040"/>
          </a:xfrm>
          <a:prstGeom prst="cloudCallout">
            <a:avLst>
              <a:gd name="adj1" fmla="val -32686"/>
              <a:gd name="adj2" fmla="val 8669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我想想</a:t>
            </a:r>
            <a:r>
              <a:rPr lang="en-US" altLang="zh-TW" sz="3200" dirty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...</a:t>
            </a:r>
            <a:endParaRPr lang="zh-TW" altLang="en-US" sz="3200" dirty="0">
              <a:solidFill>
                <a:srgbClr val="FFFF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2734440" y="2861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461760" y="0"/>
            <a:ext cx="3369120" cy="2316480"/>
          </a:xfrm>
          <a:prstGeom prst="wedgeEllipseCallout">
            <a:avLst>
              <a:gd name="adj1" fmla="val -14807"/>
              <a:gd name="adj2" fmla="val 6842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023 -0.02268 L -0.22205 -0.02268 L -0.21008 -0.01659 L -0.21008 -0.01659 " pathEditMode="relative" ptsTypes="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2019-10-29T01:28:01Z</dcterms:modified>
  <dc:language>zh-TW</dc:language>
</cp:coreProperties>
</file>