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CC"/>
    <a:srgbClr val="3399FF"/>
    <a:srgbClr val="FF6699"/>
    <a:srgbClr val="FF9900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E3D049-1FB8-468A-98F7-4270580667A8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70FEE64-4416-4FDB-BE39-B1F95E00BAD1}">
      <dgm:prSet/>
      <dgm:spPr/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巡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DC9EEEC1-0E97-436D-91F3-1F06AD040041}" type="parTrans" cxnId="{D47A5F31-E5F3-4550-80D7-00D0D3B9DA63}">
      <dgm:prSet/>
      <dgm:spPr/>
      <dgm:t>
        <a:bodyPr/>
        <a:lstStyle/>
        <a:p>
          <a:endParaRPr lang="zh-TW" altLang="en-US"/>
        </a:p>
      </dgm:t>
    </dgm:pt>
    <dgm:pt modelId="{5FA73E34-C3E4-4AE6-BCE2-6F1D78AA444F}" type="sibTrans" cxnId="{D47A5F31-E5F3-4550-80D7-00D0D3B9DA63}">
      <dgm:prSet/>
      <dgm:spPr/>
      <dgm:t>
        <a:bodyPr/>
        <a:lstStyle/>
        <a:p>
          <a:endParaRPr lang="zh-TW" altLang="en-US"/>
        </a:p>
      </dgm:t>
    </dgm:pt>
    <dgm:pt modelId="{C69742E8-A923-4DF8-928C-9C4FF74A3EB0}">
      <dgm:prSet custT="1"/>
      <dgm:spPr/>
      <dgm:t>
        <a:bodyPr/>
        <a:lstStyle/>
        <a:p>
          <a:pPr rtl="0"/>
          <a:r>
            <a:rPr lang="zh-TW" altLang="en-US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巡檢容器</a:t>
          </a:r>
          <a:endParaRPr lang="zh-TW" altLang="en-US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46D817F-AA5C-4500-96A8-DB55C0F6A4DD}" type="parTrans" cxnId="{449FAA2F-63FC-4E59-8B6F-D65C1E70A636}">
      <dgm:prSet/>
      <dgm:spPr/>
      <dgm:t>
        <a:bodyPr/>
        <a:lstStyle/>
        <a:p>
          <a:endParaRPr lang="zh-TW" altLang="en-US"/>
        </a:p>
      </dgm:t>
    </dgm:pt>
    <dgm:pt modelId="{05645627-AD7F-4BAF-B15D-502B84ACDAD9}" type="sibTrans" cxnId="{449FAA2F-63FC-4E59-8B6F-D65C1E70A636}">
      <dgm:prSet/>
      <dgm:spPr/>
      <dgm:t>
        <a:bodyPr/>
        <a:lstStyle/>
        <a:p>
          <a:endParaRPr lang="zh-TW" altLang="en-US"/>
        </a:p>
      </dgm:t>
    </dgm:pt>
    <dgm:pt modelId="{980F3EF1-4A21-48AB-90B4-359A1DB692F8}">
      <dgm:prSet/>
      <dgm:spPr/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倒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1F222442-CBEF-4ED3-9FE8-74A8761DAC32}" type="parTrans" cxnId="{3F67E374-4881-47EA-9A5F-B934649A8E27}">
      <dgm:prSet/>
      <dgm:spPr/>
      <dgm:t>
        <a:bodyPr/>
        <a:lstStyle/>
        <a:p>
          <a:endParaRPr lang="zh-TW" altLang="en-US"/>
        </a:p>
      </dgm:t>
    </dgm:pt>
    <dgm:pt modelId="{7CBD78BC-9575-44D2-BB71-5B5E0833056D}" type="sibTrans" cxnId="{3F67E374-4881-47EA-9A5F-B934649A8E27}">
      <dgm:prSet/>
      <dgm:spPr/>
      <dgm:t>
        <a:bodyPr/>
        <a:lstStyle/>
        <a:p>
          <a:endParaRPr lang="zh-TW" altLang="en-US"/>
        </a:p>
      </dgm:t>
    </dgm:pt>
    <dgm:pt modelId="{BF70E541-9A7E-4735-8B39-8187B5101B44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倒掉積水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5B22B200-E7E0-4E61-8B7E-6C13E6230E0E}" type="parTrans" cxnId="{5327DC77-F025-4225-862C-D6373BFB2881}">
      <dgm:prSet/>
      <dgm:spPr/>
      <dgm:t>
        <a:bodyPr/>
        <a:lstStyle/>
        <a:p>
          <a:endParaRPr lang="zh-TW" altLang="en-US"/>
        </a:p>
      </dgm:t>
    </dgm:pt>
    <dgm:pt modelId="{F0D46FE4-EFFA-45E7-B4AE-2AF97951FB0A}" type="sibTrans" cxnId="{5327DC77-F025-4225-862C-D6373BFB2881}">
      <dgm:prSet/>
      <dgm:spPr/>
      <dgm:t>
        <a:bodyPr/>
        <a:lstStyle/>
        <a:p>
          <a:endParaRPr lang="zh-TW" altLang="en-US"/>
        </a:p>
      </dgm:t>
    </dgm:pt>
    <dgm:pt modelId="{6C7A97A0-91FF-4E02-9C62-6ECF76212FA1}">
      <dgm:prSet/>
      <dgm:spPr/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清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EA9B8381-39E5-445A-B963-43B5FAB36D8C}" type="parTrans" cxnId="{DFF31CB4-2A13-4A60-AF61-A62BC3CCC04E}">
      <dgm:prSet/>
      <dgm:spPr/>
      <dgm:t>
        <a:bodyPr/>
        <a:lstStyle/>
        <a:p>
          <a:endParaRPr lang="zh-TW" altLang="en-US"/>
        </a:p>
      </dgm:t>
    </dgm:pt>
    <dgm:pt modelId="{CA29E4E5-7078-4A1A-A695-FAE34EC74E57}" type="sibTrans" cxnId="{DFF31CB4-2A13-4A60-AF61-A62BC3CCC04E}">
      <dgm:prSet/>
      <dgm:spPr/>
      <dgm:t>
        <a:bodyPr/>
        <a:lstStyle/>
        <a:p>
          <a:endParaRPr lang="zh-TW" altLang="en-US"/>
        </a:p>
      </dgm:t>
    </dgm:pt>
    <dgm:pt modelId="{9D0CF491-2545-4369-8A49-BE1863CE5E78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清潔容器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A0237E7A-6837-423D-9E90-2E4660198479}" type="parTrans" cxnId="{18A0FCE0-85AA-47F1-BDDE-E213EAA0DC6A}">
      <dgm:prSet/>
      <dgm:spPr/>
      <dgm:t>
        <a:bodyPr/>
        <a:lstStyle/>
        <a:p>
          <a:endParaRPr lang="zh-TW" altLang="en-US"/>
        </a:p>
      </dgm:t>
    </dgm:pt>
    <dgm:pt modelId="{2485698D-F80C-4D6A-B961-C4544A0EDFC1}" type="sibTrans" cxnId="{18A0FCE0-85AA-47F1-BDDE-E213EAA0DC6A}">
      <dgm:prSet/>
      <dgm:spPr/>
      <dgm:t>
        <a:bodyPr/>
        <a:lstStyle/>
        <a:p>
          <a:endParaRPr lang="zh-TW" altLang="en-US"/>
        </a:p>
      </dgm:t>
    </dgm:pt>
    <dgm:pt modelId="{E98D5F5D-CCEA-436D-91DF-3161E82F4BB2}">
      <dgm:prSet/>
      <dgm:spPr/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刷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60E03A2F-DBBE-4223-B0E3-C3902D871088}" type="parTrans" cxnId="{1687A47C-ED86-4780-9468-B4606BAAFE6F}">
      <dgm:prSet/>
      <dgm:spPr/>
      <dgm:t>
        <a:bodyPr/>
        <a:lstStyle/>
        <a:p>
          <a:endParaRPr lang="zh-TW" altLang="en-US"/>
        </a:p>
      </dgm:t>
    </dgm:pt>
    <dgm:pt modelId="{39B7C9F0-1BE8-4776-B881-1F432F20866A}" type="sibTrans" cxnId="{1687A47C-ED86-4780-9468-B4606BAAFE6F}">
      <dgm:prSet/>
      <dgm:spPr/>
      <dgm:t>
        <a:bodyPr/>
        <a:lstStyle/>
        <a:p>
          <a:endParaRPr lang="zh-TW" altLang="en-US"/>
        </a:p>
      </dgm:t>
    </dgm:pt>
    <dgm:pt modelId="{353731B9-1A16-4496-8C64-78DD9F7E1DAC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刷除蟲卵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EA48A09E-7879-4AC5-9E61-925EDDAE6A04}" type="parTrans" cxnId="{7665CD86-33C1-4711-A789-C84928AEAF0A}">
      <dgm:prSet/>
      <dgm:spPr/>
      <dgm:t>
        <a:bodyPr/>
        <a:lstStyle/>
        <a:p>
          <a:endParaRPr lang="zh-TW" altLang="en-US"/>
        </a:p>
      </dgm:t>
    </dgm:pt>
    <dgm:pt modelId="{1A653F95-D822-4CF6-BEC7-6E4730032EBE}" type="sibTrans" cxnId="{7665CD86-33C1-4711-A789-C84928AEAF0A}">
      <dgm:prSet/>
      <dgm:spPr/>
      <dgm:t>
        <a:bodyPr/>
        <a:lstStyle/>
        <a:p>
          <a:endParaRPr lang="zh-TW" altLang="en-US"/>
        </a:p>
      </dgm:t>
    </dgm:pt>
    <dgm:pt modelId="{386CEF23-8849-4006-B6E8-3AE63F0BD2AE}" type="pres">
      <dgm:prSet presAssocID="{5EE3D049-1FB8-468A-98F7-4270580667A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6B38082-C09C-4012-AFA0-681ADBF523FC}" type="pres">
      <dgm:prSet presAssocID="{5EE3D049-1FB8-468A-98F7-4270580667A8}" presName="cycle" presStyleCnt="0"/>
      <dgm:spPr/>
    </dgm:pt>
    <dgm:pt modelId="{6C96BCDF-1666-42D1-A05C-15A4E98FFB5D}" type="pres">
      <dgm:prSet presAssocID="{5EE3D049-1FB8-468A-98F7-4270580667A8}" presName="centerShape" presStyleCnt="0"/>
      <dgm:spPr/>
    </dgm:pt>
    <dgm:pt modelId="{B5F28E0A-C894-4D63-A4BF-A05886EFF59E}" type="pres">
      <dgm:prSet presAssocID="{5EE3D049-1FB8-468A-98F7-4270580667A8}" presName="connSite" presStyleLbl="node1" presStyleIdx="0" presStyleCnt="5"/>
      <dgm:spPr/>
    </dgm:pt>
    <dgm:pt modelId="{3BBAA0FD-A78E-45D9-9A56-7A38FB7FC252}" type="pres">
      <dgm:prSet presAssocID="{5EE3D049-1FB8-468A-98F7-4270580667A8}" presName="visible" presStyleLbl="node1" presStyleIdx="0" presStyleCnt="5" custLinFactNeighborX="-7248" custLinFactNeighborY="-1046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F85DBCB-C2DD-4A55-9F54-B52A15389002}" type="pres">
      <dgm:prSet presAssocID="{DC9EEEC1-0E97-436D-91F3-1F06AD040041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40CEC17A-A086-4B6F-80BB-607EEDB00F75}" type="pres">
      <dgm:prSet presAssocID="{B70FEE64-4416-4FDB-BE39-B1F95E00BAD1}" presName="node" presStyleCnt="0"/>
      <dgm:spPr/>
    </dgm:pt>
    <dgm:pt modelId="{680EC208-A52A-4D57-9E7B-A9BB3B93ABA2}" type="pres">
      <dgm:prSet presAssocID="{B70FEE64-4416-4FDB-BE39-B1F95E00BAD1}" presName="parentNode" presStyleLbl="node1" presStyleIdx="1" presStyleCnt="5" custLinFactNeighborX="-9073" custLinFactNeighborY="129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F7CBC5-2ADF-4711-A788-9E1020228DFC}" type="pres">
      <dgm:prSet presAssocID="{B70FEE64-4416-4FDB-BE39-B1F95E00BAD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DB22F1-81A0-452E-BA06-1EBA4C317B3E}" type="pres">
      <dgm:prSet presAssocID="{1F222442-CBEF-4ED3-9FE8-74A8761DAC32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4B04B2E-0A2E-46CB-B022-06900F96F9EF}" type="pres">
      <dgm:prSet presAssocID="{980F3EF1-4A21-48AB-90B4-359A1DB692F8}" presName="node" presStyleCnt="0"/>
      <dgm:spPr/>
    </dgm:pt>
    <dgm:pt modelId="{505CC93A-E290-4F66-9848-A8963733F401}" type="pres">
      <dgm:prSet presAssocID="{980F3EF1-4A21-48AB-90B4-359A1DB692F8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13B79D-DF75-4512-BFFC-BCC153AC3723}" type="pres">
      <dgm:prSet presAssocID="{980F3EF1-4A21-48AB-90B4-359A1DB692F8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AE0E36-EB0B-4180-BC93-6183F04118AF}" type="pres">
      <dgm:prSet presAssocID="{EA9B8381-39E5-445A-B963-43B5FAB36D8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ECBC44A-E156-480D-8BE3-4EEF5645BDBC}" type="pres">
      <dgm:prSet presAssocID="{6C7A97A0-91FF-4E02-9C62-6ECF76212FA1}" presName="node" presStyleCnt="0"/>
      <dgm:spPr/>
    </dgm:pt>
    <dgm:pt modelId="{DD2A656A-E9F7-4B61-A795-C95388A53616}" type="pres">
      <dgm:prSet presAssocID="{6C7A97A0-91FF-4E02-9C62-6ECF76212FA1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01C1BF-4AE3-4E50-ADBC-4A3DD04C96D5}" type="pres">
      <dgm:prSet presAssocID="{6C7A97A0-91FF-4E02-9C62-6ECF76212FA1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63A503-CEEF-4E86-B364-79A3934BB57C}" type="pres">
      <dgm:prSet presAssocID="{60E03A2F-DBBE-4223-B0E3-C3902D871088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BD538084-C632-43E6-896E-F661752A9210}" type="pres">
      <dgm:prSet presAssocID="{E98D5F5D-CCEA-436D-91DF-3161E82F4BB2}" presName="node" presStyleCnt="0"/>
      <dgm:spPr/>
    </dgm:pt>
    <dgm:pt modelId="{B4B76144-3B91-4585-AB0F-7C3B41B4C6B5}" type="pres">
      <dgm:prSet presAssocID="{E98D5F5D-CCEA-436D-91DF-3161E82F4BB2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5B9922-A2A7-4AE1-8038-9FD763F62638}" type="pres">
      <dgm:prSet presAssocID="{E98D5F5D-CCEA-436D-91DF-3161E82F4BB2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F67E374-4881-47EA-9A5F-B934649A8E27}" srcId="{5EE3D049-1FB8-468A-98F7-4270580667A8}" destId="{980F3EF1-4A21-48AB-90B4-359A1DB692F8}" srcOrd="1" destOrd="0" parTransId="{1F222442-CBEF-4ED3-9FE8-74A8761DAC32}" sibTransId="{7CBD78BC-9575-44D2-BB71-5B5E0833056D}"/>
    <dgm:cxn modelId="{DFF31CB4-2A13-4A60-AF61-A62BC3CCC04E}" srcId="{5EE3D049-1FB8-468A-98F7-4270580667A8}" destId="{6C7A97A0-91FF-4E02-9C62-6ECF76212FA1}" srcOrd="2" destOrd="0" parTransId="{EA9B8381-39E5-445A-B963-43B5FAB36D8C}" sibTransId="{CA29E4E5-7078-4A1A-A695-FAE34EC74E57}"/>
    <dgm:cxn modelId="{7665CD86-33C1-4711-A789-C84928AEAF0A}" srcId="{E98D5F5D-CCEA-436D-91DF-3161E82F4BB2}" destId="{353731B9-1A16-4496-8C64-78DD9F7E1DAC}" srcOrd="0" destOrd="0" parTransId="{EA48A09E-7879-4AC5-9E61-925EDDAE6A04}" sibTransId="{1A653F95-D822-4CF6-BEC7-6E4730032EBE}"/>
    <dgm:cxn modelId="{209A001D-ED5A-4E5E-8CC6-04A7F38F190B}" type="presOf" srcId="{DC9EEEC1-0E97-436D-91F3-1F06AD040041}" destId="{4F85DBCB-C2DD-4A55-9F54-B52A15389002}" srcOrd="0" destOrd="0" presId="urn:microsoft.com/office/officeart/2005/8/layout/radial2"/>
    <dgm:cxn modelId="{15B5AD89-66CB-46C0-9C89-46897CFADE68}" type="presOf" srcId="{EA9B8381-39E5-445A-B963-43B5FAB36D8C}" destId="{9CAE0E36-EB0B-4180-BC93-6183F04118AF}" srcOrd="0" destOrd="0" presId="urn:microsoft.com/office/officeart/2005/8/layout/radial2"/>
    <dgm:cxn modelId="{B6F99E5D-E295-49A9-99BA-922F340EEC7B}" type="presOf" srcId="{E98D5F5D-CCEA-436D-91DF-3161E82F4BB2}" destId="{B4B76144-3B91-4585-AB0F-7C3B41B4C6B5}" srcOrd="0" destOrd="0" presId="urn:microsoft.com/office/officeart/2005/8/layout/radial2"/>
    <dgm:cxn modelId="{FD4F99AC-466F-4313-B636-DC6D64A34FCE}" type="presOf" srcId="{60E03A2F-DBBE-4223-B0E3-C3902D871088}" destId="{4563A503-CEEF-4E86-B364-79A3934BB57C}" srcOrd="0" destOrd="0" presId="urn:microsoft.com/office/officeart/2005/8/layout/radial2"/>
    <dgm:cxn modelId="{A020A114-F62D-43A4-A738-E1CE70CA9B70}" type="presOf" srcId="{353731B9-1A16-4496-8C64-78DD9F7E1DAC}" destId="{B05B9922-A2A7-4AE1-8038-9FD763F62638}" srcOrd="0" destOrd="0" presId="urn:microsoft.com/office/officeart/2005/8/layout/radial2"/>
    <dgm:cxn modelId="{274011E6-E637-4028-9BBD-80B2D75001BF}" type="presOf" srcId="{B70FEE64-4416-4FDB-BE39-B1F95E00BAD1}" destId="{680EC208-A52A-4D57-9E7B-A9BB3B93ABA2}" srcOrd="0" destOrd="0" presId="urn:microsoft.com/office/officeart/2005/8/layout/radial2"/>
    <dgm:cxn modelId="{449FAA2F-63FC-4E59-8B6F-D65C1E70A636}" srcId="{B70FEE64-4416-4FDB-BE39-B1F95E00BAD1}" destId="{C69742E8-A923-4DF8-928C-9C4FF74A3EB0}" srcOrd="0" destOrd="0" parTransId="{D46D817F-AA5C-4500-96A8-DB55C0F6A4DD}" sibTransId="{05645627-AD7F-4BAF-B15D-502B84ACDAD9}"/>
    <dgm:cxn modelId="{D47A5F31-E5F3-4550-80D7-00D0D3B9DA63}" srcId="{5EE3D049-1FB8-468A-98F7-4270580667A8}" destId="{B70FEE64-4416-4FDB-BE39-B1F95E00BAD1}" srcOrd="0" destOrd="0" parTransId="{DC9EEEC1-0E97-436D-91F3-1F06AD040041}" sibTransId="{5FA73E34-C3E4-4AE6-BCE2-6F1D78AA444F}"/>
    <dgm:cxn modelId="{817234EA-5986-4054-8C3F-2AE98E241035}" type="presOf" srcId="{6C7A97A0-91FF-4E02-9C62-6ECF76212FA1}" destId="{DD2A656A-E9F7-4B61-A795-C95388A53616}" srcOrd="0" destOrd="0" presId="urn:microsoft.com/office/officeart/2005/8/layout/radial2"/>
    <dgm:cxn modelId="{D5654D6A-6282-48E4-830E-403063155D4C}" type="presOf" srcId="{5EE3D049-1FB8-468A-98F7-4270580667A8}" destId="{386CEF23-8849-4006-B6E8-3AE63F0BD2AE}" srcOrd="0" destOrd="0" presId="urn:microsoft.com/office/officeart/2005/8/layout/radial2"/>
    <dgm:cxn modelId="{5327DC77-F025-4225-862C-D6373BFB2881}" srcId="{980F3EF1-4A21-48AB-90B4-359A1DB692F8}" destId="{BF70E541-9A7E-4735-8B39-8187B5101B44}" srcOrd="0" destOrd="0" parTransId="{5B22B200-E7E0-4E61-8B7E-6C13E6230E0E}" sibTransId="{F0D46FE4-EFFA-45E7-B4AE-2AF97951FB0A}"/>
    <dgm:cxn modelId="{1687A47C-ED86-4780-9468-B4606BAAFE6F}" srcId="{5EE3D049-1FB8-468A-98F7-4270580667A8}" destId="{E98D5F5D-CCEA-436D-91DF-3161E82F4BB2}" srcOrd="3" destOrd="0" parTransId="{60E03A2F-DBBE-4223-B0E3-C3902D871088}" sibTransId="{39B7C9F0-1BE8-4776-B881-1F432F20866A}"/>
    <dgm:cxn modelId="{2234295D-709E-42E0-AFC0-3B5F778F2F21}" type="presOf" srcId="{BF70E541-9A7E-4735-8B39-8187B5101B44}" destId="{4B13B79D-DF75-4512-BFFC-BCC153AC3723}" srcOrd="0" destOrd="0" presId="urn:microsoft.com/office/officeart/2005/8/layout/radial2"/>
    <dgm:cxn modelId="{41F5B311-465D-40C2-AC99-134628E45577}" type="presOf" srcId="{980F3EF1-4A21-48AB-90B4-359A1DB692F8}" destId="{505CC93A-E290-4F66-9848-A8963733F401}" srcOrd="0" destOrd="0" presId="urn:microsoft.com/office/officeart/2005/8/layout/radial2"/>
    <dgm:cxn modelId="{E5726D51-37D0-4DFE-BDB7-FCEC597D0A4F}" type="presOf" srcId="{9D0CF491-2545-4369-8A49-BE1863CE5E78}" destId="{2F01C1BF-4AE3-4E50-ADBC-4A3DD04C96D5}" srcOrd="0" destOrd="0" presId="urn:microsoft.com/office/officeart/2005/8/layout/radial2"/>
    <dgm:cxn modelId="{980F22B9-5511-4D8A-A342-B3CDF592BC31}" type="presOf" srcId="{1F222442-CBEF-4ED3-9FE8-74A8761DAC32}" destId="{80DB22F1-81A0-452E-BA06-1EBA4C317B3E}" srcOrd="0" destOrd="0" presId="urn:microsoft.com/office/officeart/2005/8/layout/radial2"/>
    <dgm:cxn modelId="{F11A8FD4-D024-4246-98E5-79520EE95258}" type="presOf" srcId="{C69742E8-A923-4DF8-928C-9C4FF74A3EB0}" destId="{06F7CBC5-2ADF-4711-A788-9E1020228DFC}" srcOrd="0" destOrd="0" presId="urn:microsoft.com/office/officeart/2005/8/layout/radial2"/>
    <dgm:cxn modelId="{18A0FCE0-85AA-47F1-BDDE-E213EAA0DC6A}" srcId="{6C7A97A0-91FF-4E02-9C62-6ECF76212FA1}" destId="{9D0CF491-2545-4369-8A49-BE1863CE5E78}" srcOrd="0" destOrd="0" parTransId="{A0237E7A-6837-423D-9E90-2E4660198479}" sibTransId="{2485698D-F80C-4D6A-B961-C4544A0EDFC1}"/>
    <dgm:cxn modelId="{F4152B48-5A5A-4E7E-9DDD-0C4CB5C1875F}" type="presParOf" srcId="{386CEF23-8849-4006-B6E8-3AE63F0BD2AE}" destId="{66B38082-C09C-4012-AFA0-681ADBF523FC}" srcOrd="0" destOrd="0" presId="urn:microsoft.com/office/officeart/2005/8/layout/radial2"/>
    <dgm:cxn modelId="{0258465C-767C-4549-AF40-2757CBED3281}" type="presParOf" srcId="{66B38082-C09C-4012-AFA0-681ADBF523FC}" destId="{6C96BCDF-1666-42D1-A05C-15A4E98FFB5D}" srcOrd="0" destOrd="0" presId="urn:microsoft.com/office/officeart/2005/8/layout/radial2"/>
    <dgm:cxn modelId="{B36409CE-A244-40B5-BA4D-D61DC82E9D50}" type="presParOf" srcId="{6C96BCDF-1666-42D1-A05C-15A4E98FFB5D}" destId="{B5F28E0A-C894-4D63-A4BF-A05886EFF59E}" srcOrd="0" destOrd="0" presId="urn:microsoft.com/office/officeart/2005/8/layout/radial2"/>
    <dgm:cxn modelId="{9F8EE430-AED2-4DB6-80BA-30DA23733865}" type="presParOf" srcId="{6C96BCDF-1666-42D1-A05C-15A4E98FFB5D}" destId="{3BBAA0FD-A78E-45D9-9A56-7A38FB7FC252}" srcOrd="1" destOrd="0" presId="urn:microsoft.com/office/officeart/2005/8/layout/radial2"/>
    <dgm:cxn modelId="{1B5EAD9E-2E4D-4AA9-B4CF-8530D028F384}" type="presParOf" srcId="{66B38082-C09C-4012-AFA0-681ADBF523FC}" destId="{4F85DBCB-C2DD-4A55-9F54-B52A15389002}" srcOrd="1" destOrd="0" presId="urn:microsoft.com/office/officeart/2005/8/layout/radial2"/>
    <dgm:cxn modelId="{23020F4C-3BEE-4CCB-B9D0-C03DD0EFC609}" type="presParOf" srcId="{66B38082-C09C-4012-AFA0-681ADBF523FC}" destId="{40CEC17A-A086-4B6F-80BB-607EEDB00F75}" srcOrd="2" destOrd="0" presId="urn:microsoft.com/office/officeart/2005/8/layout/radial2"/>
    <dgm:cxn modelId="{50CA9F6D-0450-4008-83A2-DE1DC3724FAA}" type="presParOf" srcId="{40CEC17A-A086-4B6F-80BB-607EEDB00F75}" destId="{680EC208-A52A-4D57-9E7B-A9BB3B93ABA2}" srcOrd="0" destOrd="0" presId="urn:microsoft.com/office/officeart/2005/8/layout/radial2"/>
    <dgm:cxn modelId="{21A7D09B-5070-4A3E-AED0-43CC8F701526}" type="presParOf" srcId="{40CEC17A-A086-4B6F-80BB-607EEDB00F75}" destId="{06F7CBC5-2ADF-4711-A788-9E1020228DFC}" srcOrd="1" destOrd="0" presId="urn:microsoft.com/office/officeart/2005/8/layout/radial2"/>
    <dgm:cxn modelId="{B60DECB7-FEC1-4418-A104-EE59622C1275}" type="presParOf" srcId="{66B38082-C09C-4012-AFA0-681ADBF523FC}" destId="{80DB22F1-81A0-452E-BA06-1EBA4C317B3E}" srcOrd="3" destOrd="0" presId="urn:microsoft.com/office/officeart/2005/8/layout/radial2"/>
    <dgm:cxn modelId="{DC5ABBEC-5F6A-4442-984F-A19EF4411F86}" type="presParOf" srcId="{66B38082-C09C-4012-AFA0-681ADBF523FC}" destId="{34B04B2E-0A2E-46CB-B022-06900F96F9EF}" srcOrd="4" destOrd="0" presId="urn:microsoft.com/office/officeart/2005/8/layout/radial2"/>
    <dgm:cxn modelId="{1AD37BBE-085B-4047-A4F5-872B9CCA9E50}" type="presParOf" srcId="{34B04B2E-0A2E-46CB-B022-06900F96F9EF}" destId="{505CC93A-E290-4F66-9848-A8963733F401}" srcOrd="0" destOrd="0" presId="urn:microsoft.com/office/officeart/2005/8/layout/radial2"/>
    <dgm:cxn modelId="{3B83D9A3-B486-49DD-8E6E-BC4564159E49}" type="presParOf" srcId="{34B04B2E-0A2E-46CB-B022-06900F96F9EF}" destId="{4B13B79D-DF75-4512-BFFC-BCC153AC3723}" srcOrd="1" destOrd="0" presId="urn:microsoft.com/office/officeart/2005/8/layout/radial2"/>
    <dgm:cxn modelId="{9BB7728A-8728-4616-A185-314D813BF89F}" type="presParOf" srcId="{66B38082-C09C-4012-AFA0-681ADBF523FC}" destId="{9CAE0E36-EB0B-4180-BC93-6183F04118AF}" srcOrd="5" destOrd="0" presId="urn:microsoft.com/office/officeart/2005/8/layout/radial2"/>
    <dgm:cxn modelId="{FC622FCE-95B1-42ED-945E-F79EDCE40E35}" type="presParOf" srcId="{66B38082-C09C-4012-AFA0-681ADBF523FC}" destId="{6ECBC44A-E156-480D-8BE3-4EEF5645BDBC}" srcOrd="6" destOrd="0" presId="urn:microsoft.com/office/officeart/2005/8/layout/radial2"/>
    <dgm:cxn modelId="{3A8450FA-7298-49A6-93C5-2AA66C029C7D}" type="presParOf" srcId="{6ECBC44A-E156-480D-8BE3-4EEF5645BDBC}" destId="{DD2A656A-E9F7-4B61-A795-C95388A53616}" srcOrd="0" destOrd="0" presId="urn:microsoft.com/office/officeart/2005/8/layout/radial2"/>
    <dgm:cxn modelId="{82FD5EC0-E24B-4354-8CF9-8DDA29E3EFAA}" type="presParOf" srcId="{6ECBC44A-E156-480D-8BE3-4EEF5645BDBC}" destId="{2F01C1BF-4AE3-4E50-ADBC-4A3DD04C96D5}" srcOrd="1" destOrd="0" presId="urn:microsoft.com/office/officeart/2005/8/layout/radial2"/>
    <dgm:cxn modelId="{2BFD66EA-31FE-4CB5-B743-2EDAB66F7E5F}" type="presParOf" srcId="{66B38082-C09C-4012-AFA0-681ADBF523FC}" destId="{4563A503-CEEF-4E86-B364-79A3934BB57C}" srcOrd="7" destOrd="0" presId="urn:microsoft.com/office/officeart/2005/8/layout/radial2"/>
    <dgm:cxn modelId="{E90CBEE6-8F1E-49B3-904D-C1B577E48FD0}" type="presParOf" srcId="{66B38082-C09C-4012-AFA0-681ADBF523FC}" destId="{BD538084-C632-43E6-896E-F661752A9210}" srcOrd="8" destOrd="0" presId="urn:microsoft.com/office/officeart/2005/8/layout/radial2"/>
    <dgm:cxn modelId="{26FBBFF1-1BA3-4D0E-85C0-E409F7311C10}" type="presParOf" srcId="{BD538084-C632-43E6-896E-F661752A9210}" destId="{B4B76144-3B91-4585-AB0F-7C3B41B4C6B5}" srcOrd="0" destOrd="0" presId="urn:microsoft.com/office/officeart/2005/8/layout/radial2"/>
    <dgm:cxn modelId="{78D6923A-934B-419E-980E-07AA48405BED}" type="presParOf" srcId="{BD538084-C632-43E6-896E-F661752A9210}" destId="{B05B9922-A2A7-4AE1-8038-9FD763F6263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63A503-CEEF-4E86-B364-79A3934BB57C}">
      <dsp:nvSpPr>
        <dsp:cNvPr id="0" name=""/>
        <dsp:cNvSpPr/>
      </dsp:nvSpPr>
      <dsp:spPr>
        <a:xfrm rot="3683414">
          <a:off x="2054880" y="3142623"/>
          <a:ext cx="827146" cy="43813"/>
        </a:xfrm>
        <a:custGeom>
          <a:avLst/>
          <a:gdLst/>
          <a:ahLst/>
          <a:cxnLst/>
          <a:rect l="0" t="0" r="0" b="0"/>
          <a:pathLst>
            <a:path>
              <a:moveTo>
                <a:pt x="0" y="21906"/>
              </a:moveTo>
              <a:lnTo>
                <a:pt x="827146" y="2190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E0E36-EB0B-4180-BC93-6183F04118AF}">
      <dsp:nvSpPr>
        <dsp:cNvPr id="0" name=""/>
        <dsp:cNvSpPr/>
      </dsp:nvSpPr>
      <dsp:spPr>
        <a:xfrm rot="1312763">
          <a:off x="2510170" y="2545968"/>
          <a:ext cx="590666" cy="43813"/>
        </a:xfrm>
        <a:custGeom>
          <a:avLst/>
          <a:gdLst/>
          <a:ahLst/>
          <a:cxnLst/>
          <a:rect l="0" t="0" r="0" b="0"/>
          <a:pathLst>
            <a:path>
              <a:moveTo>
                <a:pt x="0" y="21906"/>
              </a:moveTo>
              <a:lnTo>
                <a:pt x="590666" y="2190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DB22F1-81A0-452E-BA06-1EBA4C317B3E}">
      <dsp:nvSpPr>
        <dsp:cNvPr id="0" name=""/>
        <dsp:cNvSpPr/>
      </dsp:nvSpPr>
      <dsp:spPr>
        <a:xfrm rot="20287237">
          <a:off x="2510170" y="1864650"/>
          <a:ext cx="590666" cy="43813"/>
        </a:xfrm>
        <a:custGeom>
          <a:avLst/>
          <a:gdLst/>
          <a:ahLst/>
          <a:cxnLst/>
          <a:rect l="0" t="0" r="0" b="0"/>
          <a:pathLst>
            <a:path>
              <a:moveTo>
                <a:pt x="0" y="21906"/>
              </a:moveTo>
              <a:lnTo>
                <a:pt x="590666" y="2190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85DBCB-C2DD-4A55-9F54-B52A15389002}">
      <dsp:nvSpPr>
        <dsp:cNvPr id="0" name=""/>
        <dsp:cNvSpPr/>
      </dsp:nvSpPr>
      <dsp:spPr>
        <a:xfrm rot="17787158">
          <a:off x="2024635" y="1278657"/>
          <a:ext cx="787252" cy="43813"/>
        </a:xfrm>
        <a:custGeom>
          <a:avLst/>
          <a:gdLst/>
          <a:ahLst/>
          <a:cxnLst/>
          <a:rect l="0" t="0" r="0" b="0"/>
          <a:pathLst>
            <a:path>
              <a:moveTo>
                <a:pt x="0" y="21906"/>
              </a:moveTo>
              <a:lnTo>
                <a:pt x="787252" y="2190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AA0FD-A78E-45D9-9A56-7A38FB7FC252}">
      <dsp:nvSpPr>
        <dsp:cNvPr id="0" name=""/>
        <dsp:cNvSpPr/>
      </dsp:nvSpPr>
      <dsp:spPr>
        <a:xfrm>
          <a:off x="1017951" y="1235115"/>
          <a:ext cx="1640677" cy="164067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0EC208-A52A-4D57-9E7B-A9BB3B93ABA2}">
      <dsp:nvSpPr>
        <dsp:cNvPr id="0" name=""/>
        <dsp:cNvSpPr/>
      </dsp:nvSpPr>
      <dsp:spPr>
        <a:xfrm>
          <a:off x="2320658" y="15275"/>
          <a:ext cx="984406" cy="984406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巡</a:t>
          </a:r>
          <a:endParaRPr lang="zh-TW" sz="43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2464821" y="159438"/>
        <a:ext cx="696080" cy="696080"/>
      </dsp:txXfrm>
    </dsp:sp>
    <dsp:sp modelId="{06F7CBC5-2ADF-4711-A788-9E1020228DFC}">
      <dsp:nvSpPr>
        <dsp:cNvPr id="0" name=""/>
        <dsp:cNvSpPr/>
      </dsp:nvSpPr>
      <dsp:spPr>
        <a:xfrm>
          <a:off x="3403505" y="15275"/>
          <a:ext cx="1476609" cy="984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巡檢容器</a:t>
          </a:r>
          <a:endParaRPr lang="zh-TW" altLang="en-US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403505" y="15275"/>
        <a:ext cx="1476609" cy="984406"/>
      </dsp:txXfrm>
    </dsp:sp>
    <dsp:sp modelId="{505CC93A-E290-4F66-9848-A8963733F401}">
      <dsp:nvSpPr>
        <dsp:cNvPr id="0" name=""/>
        <dsp:cNvSpPr/>
      </dsp:nvSpPr>
      <dsp:spPr>
        <a:xfrm>
          <a:off x="3044110" y="1100875"/>
          <a:ext cx="984406" cy="984406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倒</a:t>
          </a:r>
          <a:endParaRPr lang="zh-TW" sz="43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3188273" y="1245038"/>
        <a:ext cx="696080" cy="696080"/>
      </dsp:txXfrm>
    </dsp:sp>
    <dsp:sp modelId="{4B13B79D-DF75-4512-BFFC-BCC153AC3723}">
      <dsp:nvSpPr>
        <dsp:cNvPr id="0" name=""/>
        <dsp:cNvSpPr/>
      </dsp:nvSpPr>
      <dsp:spPr>
        <a:xfrm>
          <a:off x="4126957" y="1100875"/>
          <a:ext cx="1476609" cy="984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倒掉積水</a:t>
          </a:r>
          <a:endParaRPr 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126957" y="1100875"/>
        <a:ext cx="1476609" cy="984406"/>
      </dsp:txXfrm>
    </dsp:sp>
    <dsp:sp modelId="{DD2A656A-E9F7-4B61-A795-C95388A53616}">
      <dsp:nvSpPr>
        <dsp:cNvPr id="0" name=""/>
        <dsp:cNvSpPr/>
      </dsp:nvSpPr>
      <dsp:spPr>
        <a:xfrm>
          <a:off x="3044110" y="2369150"/>
          <a:ext cx="984406" cy="984406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清</a:t>
          </a:r>
          <a:endParaRPr lang="zh-TW" sz="43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3188273" y="2513313"/>
        <a:ext cx="696080" cy="696080"/>
      </dsp:txXfrm>
    </dsp:sp>
    <dsp:sp modelId="{2F01C1BF-4AE3-4E50-ADBC-4A3DD04C96D5}">
      <dsp:nvSpPr>
        <dsp:cNvPr id="0" name=""/>
        <dsp:cNvSpPr/>
      </dsp:nvSpPr>
      <dsp:spPr>
        <a:xfrm>
          <a:off x="4126957" y="2369150"/>
          <a:ext cx="1476609" cy="984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清潔容器</a:t>
          </a:r>
          <a:endParaRPr 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126957" y="2369150"/>
        <a:ext cx="1476609" cy="984406"/>
      </dsp:txXfrm>
    </dsp:sp>
    <dsp:sp modelId="{B4B76144-3B91-4585-AB0F-7C3B41B4C6B5}">
      <dsp:nvSpPr>
        <dsp:cNvPr id="0" name=""/>
        <dsp:cNvSpPr/>
      </dsp:nvSpPr>
      <dsp:spPr>
        <a:xfrm>
          <a:off x="2409973" y="3467508"/>
          <a:ext cx="984406" cy="984406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刷</a:t>
          </a:r>
          <a:endParaRPr lang="zh-TW" sz="43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2554136" y="3611671"/>
        <a:ext cx="696080" cy="696080"/>
      </dsp:txXfrm>
    </dsp:sp>
    <dsp:sp modelId="{B05B9922-A2A7-4AE1-8038-9FD763F62638}">
      <dsp:nvSpPr>
        <dsp:cNvPr id="0" name=""/>
        <dsp:cNvSpPr/>
      </dsp:nvSpPr>
      <dsp:spPr>
        <a:xfrm>
          <a:off x="3492820" y="3467508"/>
          <a:ext cx="1476609" cy="984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刷除蟲卵</a:t>
          </a:r>
          <a:endParaRPr 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492820" y="3467508"/>
        <a:ext cx="1476609" cy="984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00661" y="2955444"/>
            <a:ext cx="3734824" cy="3602110"/>
          </a:xfrm>
          <a:prstGeom prst="noSmoking">
            <a:avLst>
              <a:gd name="adj" fmla="val 1390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8314" l="3541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7968">
            <a:off x="4071646" y="3160135"/>
            <a:ext cx="2712441" cy="228762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427" b="98314" l="3541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316" y="2400150"/>
            <a:ext cx="2235456" cy="168240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8314" l="3541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874" y="3857224"/>
            <a:ext cx="2712441" cy="228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515912" y="2547257"/>
            <a:ext cx="638711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病媒蚊會傳播病毒與細菌，人類一旦被叮咬，就很有可能感染嚴重的急性傳染病</a:t>
            </a:r>
            <a:r>
              <a:rPr lang="en-US" altLang="zh-TW" sz="32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-</a:t>
            </a:r>
            <a:r>
              <a:rPr lang="zh-TW" altLang="en-US" sz="32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登革熱！要防治登革熱，讓我們從杜絕孳生源、消滅病媒蚊開始吧</a:t>
            </a:r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！</a:t>
            </a:r>
            <a:endParaRPr lang="zh-TW" altLang="en-US" sz="32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630321839"/>
              </p:ext>
            </p:extLst>
          </p:nvPr>
        </p:nvGraphicFramePr>
        <p:xfrm>
          <a:off x="1058091" y="1632857"/>
          <a:ext cx="6740435" cy="44544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00800" y="5553347"/>
            <a:ext cx="2407572" cy="1067885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0070C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4" baseType="lpstr">
      <vt:lpstr>文鼎中廣告體</vt:lpstr>
      <vt:lpstr>文鼎粗廣告體</vt:lpstr>
      <vt:lpstr>清松手寫體1</vt:lpstr>
      <vt:lpstr>華康海報體 Std W12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2019-10-15T01:21:34Z</dcterms:modified>
</cp:coreProperties>
</file>