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37A99-5899-411C-A0AF-C307FA941D6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B1A88E8-42CC-45D5-ACA7-796CB0DD417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7CBC5211-D8C2-4BCD-BC63-FE73E2FB9FF4}" type="parTrans" cxnId="{7581CED2-346F-42DA-82CC-EFB1F65879E7}">
      <dgm:prSet/>
      <dgm:spPr/>
      <dgm:t>
        <a:bodyPr/>
        <a:lstStyle/>
        <a:p>
          <a:endParaRPr lang="zh-TW" altLang="en-US"/>
        </a:p>
      </dgm:t>
    </dgm:pt>
    <dgm:pt modelId="{1CBD9E58-52B4-4C35-A7B6-FD44126FF5F8}" type="sibTrans" cxnId="{7581CED2-346F-42DA-82CC-EFB1F65879E7}">
      <dgm:prSet/>
      <dgm:spPr/>
      <dgm:t>
        <a:bodyPr/>
        <a:lstStyle/>
        <a:p>
          <a:endParaRPr lang="zh-TW" altLang="en-US"/>
        </a:p>
      </dgm:t>
    </dgm:pt>
    <dgm:pt modelId="{5196E688-2B46-4A91-8406-CCE1A3900E3C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7F8BA583-BE6F-4C2A-BB26-63140201591B}" type="parTrans" cxnId="{384BDBB4-4D5B-493E-AB6A-5EB25DAB579B}">
      <dgm:prSet/>
      <dgm:spPr/>
      <dgm:t>
        <a:bodyPr/>
        <a:lstStyle/>
        <a:p>
          <a:endParaRPr lang="zh-TW" altLang="en-US"/>
        </a:p>
      </dgm:t>
    </dgm:pt>
    <dgm:pt modelId="{416D9E4C-5833-46AB-AF25-E09C26D3BE94}" type="sibTrans" cxnId="{384BDBB4-4D5B-493E-AB6A-5EB25DAB579B}">
      <dgm:prSet/>
      <dgm:spPr/>
      <dgm:t>
        <a:bodyPr/>
        <a:lstStyle/>
        <a:p>
          <a:endParaRPr lang="zh-TW" altLang="en-US"/>
        </a:p>
      </dgm:t>
    </dgm:pt>
    <dgm:pt modelId="{4DDDA2AF-3B3F-42F0-BE1C-AC81C7AA8943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3ABC7651-E762-4D43-82DC-CBBE29BA018B}" type="parTrans" cxnId="{3B9DDE4C-5B3D-40BB-B4A5-775F8CEDBDCD}">
      <dgm:prSet/>
      <dgm:spPr/>
      <dgm:t>
        <a:bodyPr/>
        <a:lstStyle/>
        <a:p>
          <a:endParaRPr lang="zh-TW" altLang="en-US"/>
        </a:p>
      </dgm:t>
    </dgm:pt>
    <dgm:pt modelId="{C6EEB648-597E-4A2B-895C-88710FEC6AF4}" type="sibTrans" cxnId="{3B9DDE4C-5B3D-40BB-B4A5-775F8CEDBDCD}">
      <dgm:prSet/>
      <dgm:spPr/>
      <dgm:t>
        <a:bodyPr/>
        <a:lstStyle/>
        <a:p>
          <a:endParaRPr lang="zh-TW" altLang="en-US"/>
        </a:p>
      </dgm:t>
    </dgm:pt>
    <dgm:pt modelId="{35365647-C425-4231-B4B1-6E4421B0528F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9FB40265-2338-4F39-ADC9-2E60F35A1121}" type="parTrans" cxnId="{EF4421DC-72C7-4EEC-8B45-A9DF3AD020EF}">
      <dgm:prSet/>
      <dgm:spPr/>
      <dgm:t>
        <a:bodyPr/>
        <a:lstStyle/>
        <a:p>
          <a:endParaRPr lang="zh-TW" altLang="en-US"/>
        </a:p>
      </dgm:t>
    </dgm:pt>
    <dgm:pt modelId="{D3DA2A6A-6B49-40DF-B42A-4FDF12EC6A76}" type="sibTrans" cxnId="{EF4421DC-72C7-4EEC-8B45-A9DF3AD020EF}">
      <dgm:prSet/>
      <dgm:spPr/>
      <dgm:t>
        <a:bodyPr/>
        <a:lstStyle/>
        <a:p>
          <a:endParaRPr lang="zh-TW" altLang="en-US"/>
        </a:p>
      </dgm:t>
    </dgm:pt>
    <dgm:pt modelId="{A796AE43-C637-435B-BDF5-4E43D2A92A72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B0E8DED2-B549-40BB-B592-6071E7AB2516}" type="parTrans" cxnId="{2BF14D71-392B-4F11-B620-240C39FAD78A}">
      <dgm:prSet/>
      <dgm:spPr/>
      <dgm:t>
        <a:bodyPr/>
        <a:lstStyle/>
        <a:p>
          <a:endParaRPr lang="zh-TW" altLang="en-US"/>
        </a:p>
      </dgm:t>
    </dgm:pt>
    <dgm:pt modelId="{825F24C1-B000-446E-98E1-AD40B8A39393}" type="sibTrans" cxnId="{2BF14D71-392B-4F11-B620-240C39FAD78A}">
      <dgm:prSet/>
      <dgm:spPr/>
      <dgm:t>
        <a:bodyPr/>
        <a:lstStyle/>
        <a:p>
          <a:endParaRPr lang="zh-TW" altLang="en-US"/>
        </a:p>
      </dgm:t>
    </dgm:pt>
    <dgm:pt modelId="{1B833042-1384-4EDD-B801-BB467CA928A1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7736E532-DD68-4463-B54A-C09581E79A64}" type="parTrans" cxnId="{529573BE-2944-4E71-872B-8D16FF9800CF}">
      <dgm:prSet/>
      <dgm:spPr/>
      <dgm:t>
        <a:bodyPr/>
        <a:lstStyle/>
        <a:p>
          <a:endParaRPr lang="zh-TW" altLang="en-US"/>
        </a:p>
      </dgm:t>
    </dgm:pt>
    <dgm:pt modelId="{222656B8-1730-4B67-B514-B4180880C56E}" type="sibTrans" cxnId="{529573BE-2944-4E71-872B-8D16FF9800CF}">
      <dgm:prSet/>
      <dgm:spPr/>
      <dgm:t>
        <a:bodyPr/>
        <a:lstStyle/>
        <a:p>
          <a:endParaRPr lang="zh-TW" altLang="en-US"/>
        </a:p>
      </dgm:t>
    </dgm:pt>
    <dgm:pt modelId="{A9287E2D-8F14-4C9E-83D8-F92C26F9F56A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AEFBEA40-2595-4F85-A546-5C9CB5393A60}" type="parTrans" cxnId="{831A94F7-9EB5-4BD3-A943-4E8082F27ADC}">
      <dgm:prSet/>
      <dgm:spPr/>
      <dgm:t>
        <a:bodyPr/>
        <a:lstStyle/>
        <a:p>
          <a:endParaRPr lang="zh-TW" altLang="en-US"/>
        </a:p>
      </dgm:t>
    </dgm:pt>
    <dgm:pt modelId="{496771E4-902B-41DD-B1BC-8698CD8F4F1C}" type="sibTrans" cxnId="{831A94F7-9EB5-4BD3-A943-4E8082F27ADC}">
      <dgm:prSet/>
      <dgm:spPr/>
      <dgm:t>
        <a:bodyPr/>
        <a:lstStyle/>
        <a:p>
          <a:endParaRPr lang="zh-TW" altLang="en-US"/>
        </a:p>
      </dgm:t>
    </dgm:pt>
    <dgm:pt modelId="{5554EB9F-F9F6-4D5C-9AF3-4758F36C37D2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6A00FA4-2A10-4540-BD12-8E3C4166CDC1}" type="parTrans" cxnId="{A9AC0EB9-F9C3-4C11-8A03-270732E9CD86}">
      <dgm:prSet/>
      <dgm:spPr/>
      <dgm:t>
        <a:bodyPr/>
        <a:lstStyle/>
        <a:p>
          <a:endParaRPr lang="zh-TW" altLang="en-US"/>
        </a:p>
      </dgm:t>
    </dgm:pt>
    <dgm:pt modelId="{4DEAD3FE-B8B7-41CC-AFFA-9666840D3B00}" type="sibTrans" cxnId="{A9AC0EB9-F9C3-4C11-8A03-270732E9CD86}">
      <dgm:prSet/>
      <dgm:spPr/>
      <dgm:t>
        <a:bodyPr/>
        <a:lstStyle/>
        <a:p>
          <a:endParaRPr lang="zh-TW" altLang="en-US"/>
        </a:p>
      </dgm:t>
    </dgm:pt>
    <dgm:pt modelId="{15C92521-BDC1-4D93-BB25-A8C613ACE1E2}" type="pres">
      <dgm:prSet presAssocID="{20C37A99-5899-411C-A0AF-C307FA941D6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6EC4511-EFF6-403D-B851-03C6C1E669EF}" type="pres">
      <dgm:prSet presAssocID="{20C37A99-5899-411C-A0AF-C307FA941D6D}" presName="cycle" presStyleCnt="0"/>
      <dgm:spPr/>
    </dgm:pt>
    <dgm:pt modelId="{9C60E09C-5EE1-4FF1-9BA9-B4908B2C1B35}" type="pres">
      <dgm:prSet presAssocID="{20C37A99-5899-411C-A0AF-C307FA941D6D}" presName="centerShape" presStyleCnt="0"/>
      <dgm:spPr/>
    </dgm:pt>
    <dgm:pt modelId="{1946F435-613A-4C6C-955A-C7252C61C3F1}" type="pres">
      <dgm:prSet presAssocID="{20C37A99-5899-411C-A0AF-C307FA941D6D}" presName="connSite" presStyleLbl="node1" presStyleIdx="0" presStyleCnt="5"/>
      <dgm:spPr/>
    </dgm:pt>
    <dgm:pt modelId="{3E5D1984-E074-416C-9CAC-C55E5C6B5D5B}" type="pres">
      <dgm:prSet presAssocID="{20C37A99-5899-411C-A0AF-C307FA941D6D}" presName="visible" presStyleLbl="node1" presStyleIdx="0" presStyleCnt="5" custScaleX="153593" custScaleY="149573" custLinFactNeighborX="-34656" custLinFactNeighborY="-11180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24FB28-ED44-4A37-A057-780538FDAED2}" type="pres">
      <dgm:prSet presAssocID="{7CBC5211-D8C2-4BCD-BC63-FE73E2FB9FF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88796E0-F3A5-4A8E-9B06-292B518E486F}" type="pres">
      <dgm:prSet presAssocID="{3B1A88E8-42CC-45D5-ACA7-796CB0DD417C}" presName="node" presStyleCnt="0"/>
      <dgm:spPr/>
    </dgm:pt>
    <dgm:pt modelId="{CB74F6C1-C096-472B-8CDE-9892509293EA}" type="pres">
      <dgm:prSet presAssocID="{3B1A88E8-42CC-45D5-ACA7-796CB0DD417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892382-6ACE-4EC5-8812-7957CAEA4908}" type="pres">
      <dgm:prSet presAssocID="{3B1A88E8-42CC-45D5-ACA7-796CB0DD417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31E8F0-315A-438A-A180-23AFFA17DDCC}" type="pres">
      <dgm:prSet presAssocID="{3ABC7651-E762-4D43-82DC-CBBE29BA018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4DDB49E-E9C9-48B5-A4F7-0656F76C7B9C}" type="pres">
      <dgm:prSet presAssocID="{4DDDA2AF-3B3F-42F0-BE1C-AC81C7AA8943}" presName="node" presStyleCnt="0"/>
      <dgm:spPr/>
    </dgm:pt>
    <dgm:pt modelId="{968D3A80-29BA-48CD-9F2B-2D6C6D5225E8}" type="pres">
      <dgm:prSet presAssocID="{4DDDA2AF-3B3F-42F0-BE1C-AC81C7AA894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FE4B54-127B-4AB7-BD2F-503857C5A327}" type="pres">
      <dgm:prSet presAssocID="{4DDDA2AF-3B3F-42F0-BE1C-AC81C7AA894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13C748-546C-4660-82A3-2C0745D5B675}" type="pres">
      <dgm:prSet presAssocID="{B0E8DED2-B549-40BB-B592-6071E7AB251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886AAC1-F950-41EF-8B0F-3A3B19E2ACD5}" type="pres">
      <dgm:prSet presAssocID="{A796AE43-C637-435B-BDF5-4E43D2A92A72}" presName="node" presStyleCnt="0"/>
      <dgm:spPr/>
    </dgm:pt>
    <dgm:pt modelId="{E5E5F3C7-0C38-4EBB-91ED-B9F5447B702B}" type="pres">
      <dgm:prSet presAssocID="{A796AE43-C637-435B-BDF5-4E43D2A92A72}" presName="parentNode" presStyleLbl="node1" presStyleIdx="3" presStyleCnt="5" custScaleX="109549" custScaleY="91408" custLinFactNeighborX="5547" custLinFactNeighborY="-745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EE72DB-2D6D-473F-BA08-60CE4272ED99}" type="pres">
      <dgm:prSet presAssocID="{A796AE43-C637-435B-BDF5-4E43D2A92A7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167C43-ED5C-4FE9-BF67-ECFF7E3DBAA4}" type="pres">
      <dgm:prSet presAssocID="{AEFBEA40-2595-4F85-A546-5C9CB5393A6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9B34CB3-1004-4123-B082-0CD7E91E7463}" type="pres">
      <dgm:prSet presAssocID="{A9287E2D-8F14-4C9E-83D8-F92C26F9F56A}" presName="node" presStyleCnt="0"/>
      <dgm:spPr/>
    </dgm:pt>
    <dgm:pt modelId="{BC6D7FFE-70D7-4D4C-9F4C-3FD9D3A5B3C7}" type="pres">
      <dgm:prSet presAssocID="{A9287E2D-8F14-4C9E-83D8-F92C26F9F56A}" presName="parentNode" presStyleLbl="node1" presStyleIdx="4" presStyleCnt="5" custScaleX="109069" custLinFactNeighborX="63964" custLinFactNeighborY="372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437726-B24F-441F-9FB8-A3075E9401C4}" type="pres">
      <dgm:prSet presAssocID="{A9287E2D-8F14-4C9E-83D8-F92C26F9F56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8218474-4096-4CC8-9DF0-FE8896D825EA}" type="presOf" srcId="{3ABC7651-E762-4D43-82DC-CBBE29BA018B}" destId="{D931E8F0-315A-438A-A180-23AFFA17DDCC}" srcOrd="0" destOrd="0" presId="urn:microsoft.com/office/officeart/2005/8/layout/radial2"/>
    <dgm:cxn modelId="{384BDBB4-4D5B-493E-AB6A-5EB25DAB579B}" srcId="{3B1A88E8-42CC-45D5-ACA7-796CB0DD417C}" destId="{5196E688-2B46-4A91-8406-CCE1A3900E3C}" srcOrd="0" destOrd="0" parTransId="{7F8BA583-BE6F-4C2A-BB26-63140201591B}" sibTransId="{416D9E4C-5833-46AB-AF25-E09C26D3BE94}"/>
    <dgm:cxn modelId="{E315FC0D-C6B6-4DD7-8DFC-C404EF2F4756}" type="presOf" srcId="{1B833042-1384-4EDD-B801-BB467CA928A1}" destId="{C9EE72DB-2D6D-473F-BA08-60CE4272ED99}" srcOrd="0" destOrd="0" presId="urn:microsoft.com/office/officeart/2005/8/layout/radial2"/>
    <dgm:cxn modelId="{EF4421DC-72C7-4EEC-8B45-A9DF3AD020EF}" srcId="{4DDDA2AF-3B3F-42F0-BE1C-AC81C7AA8943}" destId="{35365647-C425-4231-B4B1-6E4421B0528F}" srcOrd="0" destOrd="0" parTransId="{9FB40265-2338-4F39-ADC9-2E60F35A1121}" sibTransId="{D3DA2A6A-6B49-40DF-B42A-4FDF12EC6A76}"/>
    <dgm:cxn modelId="{831A94F7-9EB5-4BD3-A943-4E8082F27ADC}" srcId="{20C37A99-5899-411C-A0AF-C307FA941D6D}" destId="{A9287E2D-8F14-4C9E-83D8-F92C26F9F56A}" srcOrd="3" destOrd="0" parTransId="{AEFBEA40-2595-4F85-A546-5C9CB5393A60}" sibTransId="{496771E4-902B-41DD-B1BC-8698CD8F4F1C}"/>
    <dgm:cxn modelId="{B47F6D3A-0889-4CB6-8E24-E4F405F3F3A0}" type="presOf" srcId="{20C37A99-5899-411C-A0AF-C307FA941D6D}" destId="{15C92521-BDC1-4D93-BB25-A8C613ACE1E2}" srcOrd="0" destOrd="0" presId="urn:microsoft.com/office/officeart/2005/8/layout/radial2"/>
    <dgm:cxn modelId="{29D89871-9DDD-4B06-BCEE-C1199291CF75}" type="presOf" srcId="{B0E8DED2-B549-40BB-B592-6071E7AB2516}" destId="{9F13C748-546C-4660-82A3-2C0745D5B675}" srcOrd="0" destOrd="0" presId="urn:microsoft.com/office/officeart/2005/8/layout/radial2"/>
    <dgm:cxn modelId="{3B9DDE4C-5B3D-40BB-B4A5-775F8CEDBDCD}" srcId="{20C37A99-5899-411C-A0AF-C307FA941D6D}" destId="{4DDDA2AF-3B3F-42F0-BE1C-AC81C7AA8943}" srcOrd="1" destOrd="0" parTransId="{3ABC7651-E762-4D43-82DC-CBBE29BA018B}" sibTransId="{C6EEB648-597E-4A2B-895C-88710FEC6AF4}"/>
    <dgm:cxn modelId="{A9AC0EB9-F9C3-4C11-8A03-270732E9CD86}" srcId="{A9287E2D-8F14-4C9E-83D8-F92C26F9F56A}" destId="{5554EB9F-F9F6-4D5C-9AF3-4758F36C37D2}" srcOrd="0" destOrd="0" parTransId="{36A00FA4-2A10-4540-BD12-8E3C4166CDC1}" sibTransId="{4DEAD3FE-B8B7-41CC-AFFA-9666840D3B00}"/>
    <dgm:cxn modelId="{E97A6962-56C7-45AE-8DB8-51770B0F5330}" type="presOf" srcId="{35365647-C425-4231-B4B1-6E4421B0528F}" destId="{03FE4B54-127B-4AB7-BD2F-503857C5A327}" srcOrd="0" destOrd="0" presId="urn:microsoft.com/office/officeart/2005/8/layout/radial2"/>
    <dgm:cxn modelId="{2BF14D71-392B-4F11-B620-240C39FAD78A}" srcId="{20C37A99-5899-411C-A0AF-C307FA941D6D}" destId="{A796AE43-C637-435B-BDF5-4E43D2A92A72}" srcOrd="2" destOrd="0" parTransId="{B0E8DED2-B549-40BB-B592-6071E7AB2516}" sibTransId="{825F24C1-B000-446E-98E1-AD40B8A39393}"/>
    <dgm:cxn modelId="{0CFE030D-C020-47DD-B556-A3EA459979DE}" type="presOf" srcId="{A9287E2D-8F14-4C9E-83D8-F92C26F9F56A}" destId="{BC6D7FFE-70D7-4D4C-9F4C-3FD9D3A5B3C7}" srcOrd="0" destOrd="0" presId="urn:microsoft.com/office/officeart/2005/8/layout/radial2"/>
    <dgm:cxn modelId="{529573BE-2944-4E71-872B-8D16FF9800CF}" srcId="{A796AE43-C637-435B-BDF5-4E43D2A92A72}" destId="{1B833042-1384-4EDD-B801-BB467CA928A1}" srcOrd="0" destOrd="0" parTransId="{7736E532-DD68-4463-B54A-C09581E79A64}" sibTransId="{222656B8-1730-4B67-B514-B4180880C56E}"/>
    <dgm:cxn modelId="{5C2FF814-A8E2-4DBD-9B09-71BE73A29818}" type="presOf" srcId="{AEFBEA40-2595-4F85-A546-5C9CB5393A60}" destId="{62167C43-ED5C-4FE9-BF67-ECFF7E3DBAA4}" srcOrd="0" destOrd="0" presId="urn:microsoft.com/office/officeart/2005/8/layout/radial2"/>
    <dgm:cxn modelId="{32540FE2-3C44-42BA-B77A-FD660602BB08}" type="presOf" srcId="{A796AE43-C637-435B-BDF5-4E43D2A92A72}" destId="{E5E5F3C7-0C38-4EBB-91ED-B9F5447B702B}" srcOrd="0" destOrd="0" presId="urn:microsoft.com/office/officeart/2005/8/layout/radial2"/>
    <dgm:cxn modelId="{261D8C2E-E0CE-4D17-BDCD-25F7BBCDC01C}" type="presOf" srcId="{7CBC5211-D8C2-4BCD-BC63-FE73E2FB9FF4}" destId="{DB24FB28-ED44-4A37-A057-780538FDAED2}" srcOrd="0" destOrd="0" presId="urn:microsoft.com/office/officeart/2005/8/layout/radial2"/>
    <dgm:cxn modelId="{1E6A0913-2259-46FB-A055-6569BB525038}" type="presOf" srcId="{5196E688-2B46-4A91-8406-CCE1A3900E3C}" destId="{0E892382-6ACE-4EC5-8812-7957CAEA4908}" srcOrd="0" destOrd="0" presId="urn:microsoft.com/office/officeart/2005/8/layout/radial2"/>
    <dgm:cxn modelId="{7581CED2-346F-42DA-82CC-EFB1F65879E7}" srcId="{20C37A99-5899-411C-A0AF-C307FA941D6D}" destId="{3B1A88E8-42CC-45D5-ACA7-796CB0DD417C}" srcOrd="0" destOrd="0" parTransId="{7CBC5211-D8C2-4BCD-BC63-FE73E2FB9FF4}" sibTransId="{1CBD9E58-52B4-4C35-A7B6-FD44126FF5F8}"/>
    <dgm:cxn modelId="{FCDC5DA2-2022-4AC5-932E-150216AD4408}" type="presOf" srcId="{4DDDA2AF-3B3F-42F0-BE1C-AC81C7AA8943}" destId="{968D3A80-29BA-48CD-9F2B-2D6C6D5225E8}" srcOrd="0" destOrd="0" presId="urn:microsoft.com/office/officeart/2005/8/layout/radial2"/>
    <dgm:cxn modelId="{B557D177-DA17-471F-B1C4-A8F042742236}" type="presOf" srcId="{3B1A88E8-42CC-45D5-ACA7-796CB0DD417C}" destId="{CB74F6C1-C096-472B-8CDE-9892509293EA}" srcOrd="0" destOrd="0" presId="urn:microsoft.com/office/officeart/2005/8/layout/radial2"/>
    <dgm:cxn modelId="{CA6AD51B-627E-47C9-BC15-80DC81F6D58E}" type="presOf" srcId="{5554EB9F-F9F6-4D5C-9AF3-4758F36C37D2}" destId="{1A437726-B24F-441F-9FB8-A3075E9401C4}" srcOrd="0" destOrd="0" presId="urn:microsoft.com/office/officeart/2005/8/layout/radial2"/>
    <dgm:cxn modelId="{C4915FB2-FB7D-4A92-9543-278779D0F082}" type="presParOf" srcId="{15C92521-BDC1-4D93-BB25-A8C613ACE1E2}" destId="{E6EC4511-EFF6-403D-B851-03C6C1E669EF}" srcOrd="0" destOrd="0" presId="urn:microsoft.com/office/officeart/2005/8/layout/radial2"/>
    <dgm:cxn modelId="{F709570A-D66D-4B02-9712-0146EF92CC5B}" type="presParOf" srcId="{E6EC4511-EFF6-403D-B851-03C6C1E669EF}" destId="{9C60E09C-5EE1-4FF1-9BA9-B4908B2C1B35}" srcOrd="0" destOrd="0" presId="urn:microsoft.com/office/officeart/2005/8/layout/radial2"/>
    <dgm:cxn modelId="{B7CB2842-80F4-4D8C-ACF9-473E5F872FC7}" type="presParOf" srcId="{9C60E09C-5EE1-4FF1-9BA9-B4908B2C1B35}" destId="{1946F435-613A-4C6C-955A-C7252C61C3F1}" srcOrd="0" destOrd="0" presId="urn:microsoft.com/office/officeart/2005/8/layout/radial2"/>
    <dgm:cxn modelId="{67802F71-14E7-432F-B287-8521C17DA8E1}" type="presParOf" srcId="{9C60E09C-5EE1-4FF1-9BA9-B4908B2C1B35}" destId="{3E5D1984-E074-416C-9CAC-C55E5C6B5D5B}" srcOrd="1" destOrd="0" presId="urn:microsoft.com/office/officeart/2005/8/layout/radial2"/>
    <dgm:cxn modelId="{1FF806F3-52C9-4E45-90C5-CADFD8E91502}" type="presParOf" srcId="{E6EC4511-EFF6-403D-B851-03C6C1E669EF}" destId="{DB24FB28-ED44-4A37-A057-780538FDAED2}" srcOrd="1" destOrd="0" presId="urn:microsoft.com/office/officeart/2005/8/layout/radial2"/>
    <dgm:cxn modelId="{0D5ED1F9-4598-4973-8C5D-42F892EF731A}" type="presParOf" srcId="{E6EC4511-EFF6-403D-B851-03C6C1E669EF}" destId="{F88796E0-F3A5-4A8E-9B06-292B518E486F}" srcOrd="2" destOrd="0" presId="urn:microsoft.com/office/officeart/2005/8/layout/radial2"/>
    <dgm:cxn modelId="{385864D4-1A90-4DEA-9A1A-03E257060573}" type="presParOf" srcId="{F88796E0-F3A5-4A8E-9B06-292B518E486F}" destId="{CB74F6C1-C096-472B-8CDE-9892509293EA}" srcOrd="0" destOrd="0" presId="urn:microsoft.com/office/officeart/2005/8/layout/radial2"/>
    <dgm:cxn modelId="{5FA60817-BD19-48AF-ABA1-8AFE724E8CF1}" type="presParOf" srcId="{F88796E0-F3A5-4A8E-9B06-292B518E486F}" destId="{0E892382-6ACE-4EC5-8812-7957CAEA4908}" srcOrd="1" destOrd="0" presId="urn:microsoft.com/office/officeart/2005/8/layout/radial2"/>
    <dgm:cxn modelId="{132194CB-FBC6-4980-85B9-793227A42F10}" type="presParOf" srcId="{E6EC4511-EFF6-403D-B851-03C6C1E669EF}" destId="{D931E8F0-315A-438A-A180-23AFFA17DDCC}" srcOrd="3" destOrd="0" presId="urn:microsoft.com/office/officeart/2005/8/layout/radial2"/>
    <dgm:cxn modelId="{AB2FF530-E1B8-4585-8547-B459E1AD8FA6}" type="presParOf" srcId="{E6EC4511-EFF6-403D-B851-03C6C1E669EF}" destId="{14DDB49E-E9C9-48B5-A4F7-0656F76C7B9C}" srcOrd="4" destOrd="0" presId="urn:microsoft.com/office/officeart/2005/8/layout/radial2"/>
    <dgm:cxn modelId="{6493DC46-742F-44AB-9946-1B439BC0F93C}" type="presParOf" srcId="{14DDB49E-E9C9-48B5-A4F7-0656F76C7B9C}" destId="{968D3A80-29BA-48CD-9F2B-2D6C6D5225E8}" srcOrd="0" destOrd="0" presId="urn:microsoft.com/office/officeart/2005/8/layout/radial2"/>
    <dgm:cxn modelId="{CBCDBCD0-6419-4F3C-819E-4447D6803BBF}" type="presParOf" srcId="{14DDB49E-E9C9-48B5-A4F7-0656F76C7B9C}" destId="{03FE4B54-127B-4AB7-BD2F-503857C5A327}" srcOrd="1" destOrd="0" presId="urn:microsoft.com/office/officeart/2005/8/layout/radial2"/>
    <dgm:cxn modelId="{FDC8BAD1-4DEE-4AF5-9688-F443989498E9}" type="presParOf" srcId="{E6EC4511-EFF6-403D-B851-03C6C1E669EF}" destId="{9F13C748-546C-4660-82A3-2C0745D5B675}" srcOrd="5" destOrd="0" presId="urn:microsoft.com/office/officeart/2005/8/layout/radial2"/>
    <dgm:cxn modelId="{4287E0EF-0AA8-4DCA-823A-2C08FE614E81}" type="presParOf" srcId="{E6EC4511-EFF6-403D-B851-03C6C1E669EF}" destId="{E886AAC1-F950-41EF-8B0F-3A3B19E2ACD5}" srcOrd="6" destOrd="0" presId="urn:microsoft.com/office/officeart/2005/8/layout/radial2"/>
    <dgm:cxn modelId="{4B6AF1C1-88FE-4A71-AC3F-50B4257D9B49}" type="presParOf" srcId="{E886AAC1-F950-41EF-8B0F-3A3B19E2ACD5}" destId="{E5E5F3C7-0C38-4EBB-91ED-B9F5447B702B}" srcOrd="0" destOrd="0" presId="urn:microsoft.com/office/officeart/2005/8/layout/radial2"/>
    <dgm:cxn modelId="{9BB8612E-94A2-44E6-BD96-70C9C27DD1C0}" type="presParOf" srcId="{E886AAC1-F950-41EF-8B0F-3A3B19E2ACD5}" destId="{C9EE72DB-2D6D-473F-BA08-60CE4272ED99}" srcOrd="1" destOrd="0" presId="urn:microsoft.com/office/officeart/2005/8/layout/radial2"/>
    <dgm:cxn modelId="{2DEE4C4E-C137-4F3A-A692-C306C514F6A0}" type="presParOf" srcId="{E6EC4511-EFF6-403D-B851-03C6C1E669EF}" destId="{62167C43-ED5C-4FE9-BF67-ECFF7E3DBAA4}" srcOrd="7" destOrd="0" presId="urn:microsoft.com/office/officeart/2005/8/layout/radial2"/>
    <dgm:cxn modelId="{9BADF39C-FD60-4078-86E2-346A4BDEF2A3}" type="presParOf" srcId="{E6EC4511-EFF6-403D-B851-03C6C1E669EF}" destId="{89B34CB3-1004-4123-B082-0CD7E91E7463}" srcOrd="8" destOrd="0" presId="urn:microsoft.com/office/officeart/2005/8/layout/radial2"/>
    <dgm:cxn modelId="{4BDE11A5-342D-4476-8B92-69E876B3BEA3}" type="presParOf" srcId="{89B34CB3-1004-4123-B082-0CD7E91E7463}" destId="{BC6D7FFE-70D7-4D4C-9F4C-3FD9D3A5B3C7}" srcOrd="0" destOrd="0" presId="urn:microsoft.com/office/officeart/2005/8/layout/radial2"/>
    <dgm:cxn modelId="{BF047312-4D89-49AF-9E86-F1CF6D385EBF}" type="presParOf" srcId="{89B34CB3-1004-4123-B082-0CD7E91E7463}" destId="{1A437726-B24F-441F-9FB8-A3075E9401C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67C43-ED5C-4FE9-BF67-ECFF7E3DBAA4}">
      <dsp:nvSpPr>
        <dsp:cNvPr id="0" name=""/>
        <dsp:cNvSpPr/>
      </dsp:nvSpPr>
      <dsp:spPr>
        <a:xfrm rot="2876592">
          <a:off x="2602260" y="2742644"/>
          <a:ext cx="911090" cy="37968"/>
        </a:xfrm>
        <a:custGeom>
          <a:avLst/>
          <a:gdLst/>
          <a:ahLst/>
          <a:cxnLst/>
          <a:rect l="0" t="0" r="0" b="0"/>
          <a:pathLst>
            <a:path>
              <a:moveTo>
                <a:pt x="0" y="18984"/>
              </a:moveTo>
              <a:lnTo>
                <a:pt x="911090" y="189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3C748-546C-4660-82A3-2C0745D5B675}">
      <dsp:nvSpPr>
        <dsp:cNvPr id="0" name=""/>
        <dsp:cNvSpPr/>
      </dsp:nvSpPr>
      <dsp:spPr>
        <a:xfrm rot="1143829">
          <a:off x="2787346" y="2162032"/>
          <a:ext cx="505937" cy="37968"/>
        </a:xfrm>
        <a:custGeom>
          <a:avLst/>
          <a:gdLst/>
          <a:ahLst/>
          <a:cxnLst/>
          <a:rect l="0" t="0" r="0" b="0"/>
          <a:pathLst>
            <a:path>
              <a:moveTo>
                <a:pt x="0" y="18984"/>
              </a:moveTo>
              <a:lnTo>
                <a:pt x="505937" y="189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31E8F0-315A-438A-A180-23AFFA17DDCC}">
      <dsp:nvSpPr>
        <dsp:cNvPr id="0" name=""/>
        <dsp:cNvSpPr/>
      </dsp:nvSpPr>
      <dsp:spPr>
        <a:xfrm rot="20288079">
          <a:off x="2782736" y="1612804"/>
          <a:ext cx="513876" cy="37968"/>
        </a:xfrm>
        <a:custGeom>
          <a:avLst/>
          <a:gdLst/>
          <a:ahLst/>
          <a:cxnLst/>
          <a:rect l="0" t="0" r="0" b="0"/>
          <a:pathLst>
            <a:path>
              <a:moveTo>
                <a:pt x="0" y="18984"/>
              </a:moveTo>
              <a:lnTo>
                <a:pt x="513876" y="189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4FB28-ED44-4A37-A057-780538FDAED2}">
      <dsp:nvSpPr>
        <dsp:cNvPr id="0" name=""/>
        <dsp:cNvSpPr/>
      </dsp:nvSpPr>
      <dsp:spPr>
        <a:xfrm rot="17918296">
          <a:off x="2388833" y="1096044"/>
          <a:ext cx="718087" cy="37968"/>
        </a:xfrm>
        <a:custGeom>
          <a:avLst/>
          <a:gdLst/>
          <a:ahLst/>
          <a:cxnLst/>
          <a:rect l="0" t="0" r="0" b="0"/>
          <a:pathLst>
            <a:path>
              <a:moveTo>
                <a:pt x="0" y="18984"/>
              </a:moveTo>
              <a:lnTo>
                <a:pt x="718087" y="189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D1984-E074-416C-9CAC-C55E5C6B5D5B}">
      <dsp:nvSpPr>
        <dsp:cNvPr id="0" name=""/>
        <dsp:cNvSpPr/>
      </dsp:nvSpPr>
      <dsp:spPr>
        <a:xfrm>
          <a:off x="723170" y="706972"/>
          <a:ext cx="2179367" cy="2122327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4F6C1-C096-472B-8CDE-9892509293EA}">
      <dsp:nvSpPr>
        <dsp:cNvPr id="0" name=""/>
        <dsp:cNvSpPr/>
      </dsp:nvSpPr>
      <dsp:spPr>
        <a:xfrm>
          <a:off x="2698299" y="631"/>
          <a:ext cx="851354" cy="851354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巡</a:t>
          </a:r>
          <a:endParaRPr lang="zh-TW" sz="3300" kern="1200" dirty="0"/>
        </a:p>
      </dsp:txBody>
      <dsp:txXfrm>
        <a:off x="2822977" y="125309"/>
        <a:ext cx="601998" cy="601998"/>
      </dsp:txXfrm>
    </dsp:sp>
    <dsp:sp modelId="{0E892382-6ACE-4EC5-8812-7957CAEA4908}">
      <dsp:nvSpPr>
        <dsp:cNvPr id="0" name=""/>
        <dsp:cNvSpPr/>
      </dsp:nvSpPr>
      <dsp:spPr>
        <a:xfrm>
          <a:off x="3634789" y="631"/>
          <a:ext cx="1277031" cy="851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巡檢容器</a:t>
          </a:r>
          <a:endParaRPr lang="zh-TW" sz="2500" kern="1200" dirty="0"/>
        </a:p>
      </dsp:txBody>
      <dsp:txXfrm>
        <a:off x="3634789" y="631"/>
        <a:ext cx="1277031" cy="851354"/>
      </dsp:txXfrm>
    </dsp:sp>
    <dsp:sp modelId="{968D3A80-29BA-48CD-9F2B-2D6C6D5225E8}">
      <dsp:nvSpPr>
        <dsp:cNvPr id="0" name=""/>
        <dsp:cNvSpPr/>
      </dsp:nvSpPr>
      <dsp:spPr>
        <a:xfrm>
          <a:off x="3247506" y="951887"/>
          <a:ext cx="851354" cy="851354"/>
        </a:xfrm>
        <a:prstGeom prst="ellips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倒</a:t>
          </a:r>
          <a:endParaRPr lang="zh-TW" sz="3300" kern="1200" dirty="0"/>
        </a:p>
      </dsp:txBody>
      <dsp:txXfrm>
        <a:off x="3372184" y="1076565"/>
        <a:ext cx="601998" cy="601998"/>
      </dsp:txXfrm>
    </dsp:sp>
    <dsp:sp modelId="{03FE4B54-127B-4AB7-BD2F-503857C5A327}">
      <dsp:nvSpPr>
        <dsp:cNvPr id="0" name=""/>
        <dsp:cNvSpPr/>
      </dsp:nvSpPr>
      <dsp:spPr>
        <a:xfrm>
          <a:off x="4183996" y="951887"/>
          <a:ext cx="1277031" cy="851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倒掉積水</a:t>
          </a:r>
          <a:endParaRPr lang="zh-TW" sz="2500" kern="1200" dirty="0"/>
        </a:p>
      </dsp:txBody>
      <dsp:txXfrm>
        <a:off x="4183996" y="951887"/>
        <a:ext cx="1277031" cy="851354"/>
      </dsp:txXfrm>
    </dsp:sp>
    <dsp:sp modelId="{E5E5F3C7-0C38-4EBB-91ED-B9F5447B702B}">
      <dsp:nvSpPr>
        <dsp:cNvPr id="0" name=""/>
        <dsp:cNvSpPr/>
      </dsp:nvSpPr>
      <dsp:spPr>
        <a:xfrm>
          <a:off x="3243921" y="2023425"/>
          <a:ext cx="932650" cy="778206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清</a:t>
          </a:r>
          <a:endParaRPr lang="zh-TW" sz="3300" kern="1200" dirty="0"/>
        </a:p>
      </dsp:txBody>
      <dsp:txXfrm>
        <a:off x="3380504" y="2137391"/>
        <a:ext cx="659484" cy="550274"/>
      </dsp:txXfrm>
    </dsp:sp>
    <dsp:sp modelId="{C9EE72DB-2D6D-473F-BA08-60CE4272ED99}">
      <dsp:nvSpPr>
        <dsp:cNvPr id="0" name=""/>
        <dsp:cNvSpPr/>
      </dsp:nvSpPr>
      <dsp:spPr>
        <a:xfrm>
          <a:off x="4160087" y="2023425"/>
          <a:ext cx="1398975" cy="778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清潔容器</a:t>
          </a:r>
          <a:endParaRPr lang="zh-TW" sz="2500" kern="1200" dirty="0"/>
        </a:p>
      </dsp:txBody>
      <dsp:txXfrm>
        <a:off x="4160087" y="2023425"/>
        <a:ext cx="1398975" cy="778206"/>
      </dsp:txXfrm>
    </dsp:sp>
    <dsp:sp modelId="{BC6D7FFE-70D7-4D4C-9F4C-3FD9D3A5B3C7}">
      <dsp:nvSpPr>
        <dsp:cNvPr id="0" name=""/>
        <dsp:cNvSpPr/>
      </dsp:nvSpPr>
      <dsp:spPr>
        <a:xfrm>
          <a:off x="3194603" y="3002189"/>
          <a:ext cx="928563" cy="851354"/>
        </a:xfrm>
        <a:prstGeom prst="ellips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刷</a:t>
          </a:r>
          <a:endParaRPr lang="zh-TW" sz="3300" kern="1200" dirty="0"/>
        </a:p>
      </dsp:txBody>
      <dsp:txXfrm>
        <a:off x="3330588" y="3126867"/>
        <a:ext cx="656593" cy="601998"/>
      </dsp:txXfrm>
    </dsp:sp>
    <dsp:sp modelId="{1A437726-B24F-441F-9FB8-A3075E9401C4}">
      <dsp:nvSpPr>
        <dsp:cNvPr id="0" name=""/>
        <dsp:cNvSpPr/>
      </dsp:nvSpPr>
      <dsp:spPr>
        <a:xfrm>
          <a:off x="4111791" y="3002189"/>
          <a:ext cx="1392845" cy="851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刷除蟲卵</a:t>
          </a:r>
          <a:endParaRPr lang="zh-TW" sz="2500" kern="1200" dirty="0"/>
        </a:p>
      </dsp:txBody>
      <dsp:txXfrm>
        <a:off x="4111791" y="3002189"/>
        <a:ext cx="1392845" cy="851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26080" y="2955444"/>
            <a:ext cx="3709851" cy="3719676"/>
          </a:xfrm>
          <a:prstGeom prst="noSmoking">
            <a:avLst>
              <a:gd name="adj" fmla="val 103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05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757" y="4169986"/>
            <a:ext cx="2870348" cy="237450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05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615" y="3040677"/>
            <a:ext cx="2870348" cy="21091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205" b="9922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647" y="4594326"/>
            <a:ext cx="1461904" cy="216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1554836388"/>
              </p:ext>
            </p:extLst>
          </p:nvPr>
        </p:nvGraphicFramePr>
        <p:xfrm>
          <a:off x="1515912" y="1698171"/>
          <a:ext cx="6726751" cy="3853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>
            <a:hlinkClick r:id="rId3"/>
          </p:cNvPr>
          <p:cNvSpPr/>
          <p:nvPr/>
        </p:nvSpPr>
        <p:spPr>
          <a:xfrm>
            <a:off x="6387737" y="5394960"/>
            <a:ext cx="2429771" cy="1236190"/>
          </a:xfrm>
          <a:prstGeom prst="rightArrow">
            <a:avLst>
              <a:gd name="adj1" fmla="val 37547"/>
              <a:gd name="adj2" fmla="val 50000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3"/>
              </a:rPr>
              <a:t>管</a:t>
            </a: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2019-10-15T01:25:45Z</dcterms:modified>
</cp:coreProperties>
</file>