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00FF"/>
    <a:srgbClr val="66FFCC"/>
    <a:srgbClr val="9999FF"/>
    <a:srgbClr val="3399FF"/>
    <a:srgbClr val="FF9900"/>
    <a:srgbClr val="FF0066"/>
    <a:srgbClr val="FF3300"/>
    <a:srgbClr val="FF33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80FB91-DA88-4898-9FA2-05F31197F694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A36E70C-D150-42F8-B5AA-4F1865E1BEC0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solidFill>
              <a:srgbClr val="FF00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6ECA9A1-8C7D-4033-8727-C8F8386336ED}" type="parTrans" cxnId="{54164DF9-B3B4-4F69-9204-2E3779E04AD1}">
      <dgm:prSet/>
      <dgm:spPr/>
      <dgm:t>
        <a:bodyPr/>
        <a:lstStyle/>
        <a:p>
          <a:endParaRPr lang="zh-TW" altLang="en-US"/>
        </a:p>
      </dgm:t>
    </dgm:pt>
    <dgm:pt modelId="{E63BA11F-D775-4DFD-A50B-29FF7CE4EBDD}" type="sibTrans" cxnId="{54164DF9-B3B4-4F69-9204-2E3779E04AD1}">
      <dgm:prSet/>
      <dgm:spPr/>
      <dgm:t>
        <a:bodyPr/>
        <a:lstStyle/>
        <a:p>
          <a:endParaRPr lang="zh-TW" altLang="en-US"/>
        </a:p>
      </dgm:t>
    </dgm:pt>
    <dgm:pt modelId="{1A3E16FF-DCAA-4C62-A7A4-73C7BCC5C40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11A6571-0C74-46F2-9DE8-7220599C9AE4}" type="parTrans" cxnId="{1B3C59D9-923D-4079-87B0-CB12C25BB750}">
      <dgm:prSet/>
      <dgm:spPr/>
      <dgm:t>
        <a:bodyPr/>
        <a:lstStyle/>
        <a:p>
          <a:endParaRPr lang="zh-TW" altLang="en-US"/>
        </a:p>
      </dgm:t>
    </dgm:pt>
    <dgm:pt modelId="{CB516886-C3D9-4BDF-AFF8-9C5B56A77DB9}" type="sibTrans" cxnId="{1B3C59D9-923D-4079-87B0-CB12C25BB750}">
      <dgm:prSet/>
      <dgm:spPr/>
      <dgm:t>
        <a:bodyPr/>
        <a:lstStyle/>
        <a:p>
          <a:endParaRPr lang="zh-TW" altLang="en-US"/>
        </a:p>
      </dgm:t>
    </dgm:pt>
    <dgm:pt modelId="{B1537B17-577B-453D-9520-B2DB0E93B82D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solidFill>
                <a:srgbClr val="FF99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solidFill>
              <a:srgbClr val="FF99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F2FD3CC-8DB5-4868-9EE9-F0546199FCA0}" type="parTrans" cxnId="{C26FC16A-478D-4915-A36E-CFFE4775438A}">
      <dgm:prSet/>
      <dgm:spPr/>
      <dgm:t>
        <a:bodyPr/>
        <a:lstStyle/>
        <a:p>
          <a:endParaRPr lang="zh-TW" altLang="en-US"/>
        </a:p>
      </dgm:t>
    </dgm:pt>
    <dgm:pt modelId="{859FE4CA-CDC0-4835-9AAA-3BC589003A2A}" type="sibTrans" cxnId="{C26FC16A-478D-4915-A36E-CFFE4775438A}">
      <dgm:prSet/>
      <dgm:spPr/>
      <dgm:t>
        <a:bodyPr/>
        <a:lstStyle/>
        <a:p>
          <a:endParaRPr lang="zh-TW" altLang="en-US"/>
        </a:p>
      </dgm:t>
    </dgm:pt>
    <dgm:pt modelId="{FBE1CEE5-D7FE-42FD-AC14-A4933291ED5C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102F05B-ED75-43FF-A568-E97EB3A7022D}" type="parTrans" cxnId="{614486FC-B07A-48D5-A35C-4EB89836171B}">
      <dgm:prSet/>
      <dgm:spPr/>
      <dgm:t>
        <a:bodyPr/>
        <a:lstStyle/>
        <a:p>
          <a:endParaRPr lang="zh-TW" altLang="en-US"/>
        </a:p>
      </dgm:t>
    </dgm:pt>
    <dgm:pt modelId="{3D04F10F-4252-4EB0-A70D-EC32907C2DCE}" type="sibTrans" cxnId="{614486FC-B07A-48D5-A35C-4EB89836171B}">
      <dgm:prSet/>
      <dgm:spPr/>
      <dgm:t>
        <a:bodyPr/>
        <a:lstStyle/>
        <a:p>
          <a:endParaRPr lang="zh-TW" altLang="en-US"/>
        </a:p>
      </dgm:t>
    </dgm:pt>
    <dgm:pt modelId="{2F0C1D2D-D4B3-4822-9149-30C99BBD77F8}">
      <dgm:prSet/>
      <dgm:spPr>
        <a:solidFill>
          <a:srgbClr val="66FFCC"/>
        </a:solidFill>
      </dgm:spPr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40AA8FA-57D0-49AE-86A0-D79531D33B74}" type="parTrans" cxnId="{F4C097D1-9A72-4829-A5E1-008C86EA573D}">
      <dgm:prSet/>
      <dgm:spPr/>
      <dgm:t>
        <a:bodyPr/>
        <a:lstStyle/>
        <a:p>
          <a:endParaRPr lang="zh-TW" altLang="en-US"/>
        </a:p>
      </dgm:t>
    </dgm:pt>
    <dgm:pt modelId="{4FC1431E-5484-49D9-82DE-0DE1089E4350}" type="sibTrans" cxnId="{F4C097D1-9A72-4829-A5E1-008C86EA573D}">
      <dgm:prSet/>
      <dgm:spPr/>
      <dgm:t>
        <a:bodyPr/>
        <a:lstStyle/>
        <a:p>
          <a:endParaRPr lang="zh-TW" altLang="en-US"/>
        </a:p>
      </dgm:t>
    </dgm:pt>
    <dgm:pt modelId="{6FEED532-A9F3-48B4-A362-F6850921465B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5301643-E671-43EA-AEF3-751910C3B295}" type="parTrans" cxnId="{26BEF5F8-48FB-46E8-8D41-7697ADB13C24}">
      <dgm:prSet/>
      <dgm:spPr/>
      <dgm:t>
        <a:bodyPr/>
        <a:lstStyle/>
        <a:p>
          <a:endParaRPr lang="zh-TW" altLang="en-US"/>
        </a:p>
      </dgm:t>
    </dgm:pt>
    <dgm:pt modelId="{CDA3077C-DF2F-40ED-9D6B-8312CA7545F4}" type="sibTrans" cxnId="{26BEF5F8-48FB-46E8-8D41-7697ADB13C24}">
      <dgm:prSet/>
      <dgm:spPr/>
      <dgm:t>
        <a:bodyPr/>
        <a:lstStyle/>
        <a:p>
          <a:endParaRPr lang="zh-TW" altLang="en-US"/>
        </a:p>
      </dgm:t>
    </dgm:pt>
    <dgm:pt modelId="{97945504-557E-4A44-90C3-3C96897495CB}">
      <dgm:prSet/>
      <dgm:spPr>
        <a:solidFill>
          <a:srgbClr val="0000FF"/>
        </a:solidFill>
      </dgm:spPr>
      <dgm:t>
        <a:bodyPr/>
        <a:lstStyle/>
        <a:p>
          <a:pPr rtl="0"/>
          <a:r>
            <a:rPr lang="zh-TW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055B74C-185F-4746-9EA7-DF8933DE7148}" type="parTrans" cxnId="{0A125CCD-D4E1-4B1C-8CF9-0E3729D6CA84}">
      <dgm:prSet/>
      <dgm:spPr/>
      <dgm:t>
        <a:bodyPr/>
        <a:lstStyle/>
        <a:p>
          <a:endParaRPr lang="zh-TW" altLang="en-US"/>
        </a:p>
      </dgm:t>
    </dgm:pt>
    <dgm:pt modelId="{04229694-7801-432B-817F-B7EA3DB7DE28}" type="sibTrans" cxnId="{0A125CCD-D4E1-4B1C-8CF9-0E3729D6CA84}">
      <dgm:prSet/>
      <dgm:spPr/>
      <dgm:t>
        <a:bodyPr/>
        <a:lstStyle/>
        <a:p>
          <a:endParaRPr lang="zh-TW" altLang="en-US"/>
        </a:p>
      </dgm:t>
    </dgm:pt>
    <dgm:pt modelId="{915ECF40-CBEC-4231-A8A7-A7EACB5C0ECB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C0B7CB2-0DAA-4999-96ED-240842308555}" type="parTrans" cxnId="{44DB9CF9-D17A-4708-B0C4-3225682650E3}">
      <dgm:prSet/>
      <dgm:spPr/>
      <dgm:t>
        <a:bodyPr/>
        <a:lstStyle/>
        <a:p>
          <a:endParaRPr lang="zh-TW" altLang="en-US"/>
        </a:p>
      </dgm:t>
    </dgm:pt>
    <dgm:pt modelId="{F3B4BFC5-4C9C-4CDB-99E4-A32E3E74CD56}" type="sibTrans" cxnId="{44DB9CF9-D17A-4708-B0C4-3225682650E3}">
      <dgm:prSet/>
      <dgm:spPr/>
      <dgm:t>
        <a:bodyPr/>
        <a:lstStyle/>
        <a:p>
          <a:endParaRPr lang="zh-TW" altLang="en-US"/>
        </a:p>
      </dgm:t>
    </dgm:pt>
    <dgm:pt modelId="{06FE83DE-0161-41CA-914D-9AD785E0B0DF}" type="pres">
      <dgm:prSet presAssocID="{4580FB91-DA88-4898-9FA2-05F31197F69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911ECAF-7703-42B5-A3C9-827725F1390D}" type="pres">
      <dgm:prSet presAssocID="{4580FB91-DA88-4898-9FA2-05F31197F694}" presName="cycle" presStyleCnt="0"/>
      <dgm:spPr/>
    </dgm:pt>
    <dgm:pt modelId="{6F6C9068-7DC4-4CC9-81BF-D3F6D75A9E74}" type="pres">
      <dgm:prSet presAssocID="{4580FB91-DA88-4898-9FA2-05F31197F694}" presName="centerShape" presStyleCnt="0"/>
      <dgm:spPr/>
    </dgm:pt>
    <dgm:pt modelId="{9AFC4AC2-46CC-40EE-9E94-884CA76DCD26}" type="pres">
      <dgm:prSet presAssocID="{4580FB91-DA88-4898-9FA2-05F31197F694}" presName="connSite" presStyleLbl="node1" presStyleIdx="0" presStyleCnt="5"/>
      <dgm:spPr/>
    </dgm:pt>
    <dgm:pt modelId="{78A6A6B7-84C2-4746-9BA1-21D3F1FAC0F2}" type="pres">
      <dgm:prSet presAssocID="{4580FB91-DA88-4898-9FA2-05F31197F694}" presName="visible" presStyleLbl="node1" presStyleIdx="0" presStyleCnt="5" custLinFactNeighborX="1337" custLinFactNeighborY="-4012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CC8E4F8-8B92-4957-939D-B93F1954D93C}" type="pres">
      <dgm:prSet presAssocID="{46ECA9A1-8C7D-4033-8727-C8F8386336ED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F682CA8-948A-4966-94D7-8987DEC61A63}" type="pres">
      <dgm:prSet presAssocID="{4A36E70C-D150-42F8-B5AA-4F1865E1BEC0}" presName="node" presStyleCnt="0"/>
      <dgm:spPr/>
    </dgm:pt>
    <dgm:pt modelId="{9E5AEED8-CFE7-4E8A-B877-B615CFB62DD6}" type="pres">
      <dgm:prSet presAssocID="{4A36E70C-D150-42F8-B5AA-4F1865E1BEC0}" presName="parentNode" presStyleLbl="node1" presStyleIdx="1" presStyleCnt="5" custScaleX="94057" custLinFactNeighborX="54599" custLinFactNeighborY="-14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7B8B56-CAC5-4691-8AE5-9DDD074AA774}" type="pres">
      <dgm:prSet presAssocID="{4A36E70C-D150-42F8-B5AA-4F1865E1BEC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23DEC6-DA1E-454C-8C57-39D5FF2E896F}" type="pres">
      <dgm:prSet presAssocID="{0F2FD3CC-8DB5-4868-9EE9-F0546199FCA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6ED7D95-67CC-483A-A16F-3B5282DCC052}" type="pres">
      <dgm:prSet presAssocID="{B1537B17-577B-453D-9520-B2DB0E93B82D}" presName="node" presStyleCnt="0"/>
      <dgm:spPr/>
    </dgm:pt>
    <dgm:pt modelId="{B052BAD1-CCC2-47B2-97DD-EAF3C7B465D8}" type="pres">
      <dgm:prSet presAssocID="{B1537B17-577B-453D-9520-B2DB0E93B82D}" presName="parentNode" presStyleLbl="node1" presStyleIdx="2" presStyleCnt="5" custLinFactNeighborX="-1106" custLinFactNeighborY="552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0333BD-194E-46FA-897F-510221A5676B}" type="pres">
      <dgm:prSet presAssocID="{B1537B17-577B-453D-9520-B2DB0E93B82D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8495A3-4BC5-40C3-92B5-4299B0176172}" type="pres">
      <dgm:prSet presAssocID="{C40AA8FA-57D0-49AE-86A0-D79531D33B7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43C049F-8024-4F2E-B0BF-8902676E97CC}" type="pres">
      <dgm:prSet presAssocID="{2F0C1D2D-D4B3-4822-9149-30C99BBD77F8}" presName="node" presStyleCnt="0"/>
      <dgm:spPr/>
    </dgm:pt>
    <dgm:pt modelId="{3B0D8CDF-7B3E-4F81-A9E3-EFC74E7CE2E9}" type="pres">
      <dgm:prSet presAssocID="{2F0C1D2D-D4B3-4822-9149-30C99BBD77F8}" presName="parentNode" presStyleLbl="node1" presStyleIdx="3" presStyleCnt="5" custScaleX="96763" custScaleY="94733" custLinFactNeighborX="79438" custLinFactNeighborY="-1114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C730A7-85FD-4F6A-8BAA-86B7CC5D1161}" type="pres">
      <dgm:prSet presAssocID="{2F0C1D2D-D4B3-4822-9149-30C99BBD77F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33CE73-1A38-45D1-B119-90854515F5DE}" type="pres">
      <dgm:prSet presAssocID="{B055B74C-185F-4746-9EA7-DF8933DE7148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EB354A5-C624-4F5C-9F4E-7C9D6CD19392}" type="pres">
      <dgm:prSet presAssocID="{97945504-557E-4A44-90C3-3C96897495CB}" presName="node" presStyleCnt="0"/>
      <dgm:spPr/>
    </dgm:pt>
    <dgm:pt modelId="{1DB70607-13E0-4D1B-9A45-C92B93942E4B}" type="pres">
      <dgm:prSet presAssocID="{97945504-557E-4A44-90C3-3C96897495CB}" presName="parentNode" presStyleLbl="node1" presStyleIdx="4" presStyleCnt="5" custLinFactNeighborX="3343" custLinFactNeighborY="-222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7ABB76-1BBA-4211-AC7B-D8C4A66A09E1}" type="pres">
      <dgm:prSet presAssocID="{97945504-557E-4A44-90C3-3C96897495C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50FD6A4-D43A-455B-AC42-4A445CDEF6C0}" type="presOf" srcId="{FBE1CEE5-D7FE-42FD-AC14-A4933291ED5C}" destId="{F40333BD-194E-46FA-897F-510221A5676B}" srcOrd="0" destOrd="0" presId="urn:microsoft.com/office/officeart/2005/8/layout/radial2"/>
    <dgm:cxn modelId="{E37C9AA2-34CE-4F8E-BA5B-A39EBF196B59}" type="presOf" srcId="{1A3E16FF-DCAA-4C62-A7A4-73C7BCC5C40F}" destId="{767B8B56-CAC5-4691-8AE5-9DDD074AA774}" srcOrd="0" destOrd="0" presId="urn:microsoft.com/office/officeart/2005/8/layout/radial2"/>
    <dgm:cxn modelId="{D0D72770-8FB7-4875-8DCA-4482B8746A4A}" type="presOf" srcId="{2F0C1D2D-D4B3-4822-9149-30C99BBD77F8}" destId="{3B0D8CDF-7B3E-4F81-A9E3-EFC74E7CE2E9}" srcOrd="0" destOrd="0" presId="urn:microsoft.com/office/officeart/2005/8/layout/radial2"/>
    <dgm:cxn modelId="{3F7166B1-E611-48AA-A6E3-62DB0FDCAD0F}" type="presOf" srcId="{B055B74C-185F-4746-9EA7-DF8933DE7148}" destId="{2433CE73-1A38-45D1-B119-90854515F5DE}" srcOrd="0" destOrd="0" presId="urn:microsoft.com/office/officeart/2005/8/layout/radial2"/>
    <dgm:cxn modelId="{0A125CCD-D4E1-4B1C-8CF9-0E3729D6CA84}" srcId="{4580FB91-DA88-4898-9FA2-05F31197F694}" destId="{97945504-557E-4A44-90C3-3C96897495CB}" srcOrd="3" destOrd="0" parTransId="{B055B74C-185F-4746-9EA7-DF8933DE7148}" sibTransId="{04229694-7801-432B-817F-B7EA3DB7DE28}"/>
    <dgm:cxn modelId="{EA0F4870-A29E-4F0B-B76F-F8157D0C8AE5}" type="presOf" srcId="{C40AA8FA-57D0-49AE-86A0-D79531D33B74}" destId="{428495A3-4BC5-40C3-92B5-4299B0176172}" srcOrd="0" destOrd="0" presId="urn:microsoft.com/office/officeart/2005/8/layout/radial2"/>
    <dgm:cxn modelId="{D2DD5476-675E-4556-A648-022541640AC1}" type="presOf" srcId="{46ECA9A1-8C7D-4033-8727-C8F8386336ED}" destId="{ECC8E4F8-8B92-4957-939D-B93F1954D93C}" srcOrd="0" destOrd="0" presId="urn:microsoft.com/office/officeart/2005/8/layout/radial2"/>
    <dgm:cxn modelId="{C1656840-8986-47B1-B6E0-86EA33F40238}" type="presOf" srcId="{97945504-557E-4A44-90C3-3C96897495CB}" destId="{1DB70607-13E0-4D1B-9A45-C92B93942E4B}" srcOrd="0" destOrd="0" presId="urn:microsoft.com/office/officeart/2005/8/layout/radial2"/>
    <dgm:cxn modelId="{A683B717-F43F-4335-9769-BBD7EF356434}" type="presOf" srcId="{915ECF40-CBEC-4231-A8A7-A7EACB5C0ECB}" destId="{097ABB76-1BBA-4211-AC7B-D8C4A66A09E1}" srcOrd="0" destOrd="0" presId="urn:microsoft.com/office/officeart/2005/8/layout/radial2"/>
    <dgm:cxn modelId="{1B3C59D9-923D-4079-87B0-CB12C25BB750}" srcId="{4A36E70C-D150-42F8-B5AA-4F1865E1BEC0}" destId="{1A3E16FF-DCAA-4C62-A7A4-73C7BCC5C40F}" srcOrd="0" destOrd="0" parTransId="{911A6571-0C74-46F2-9DE8-7220599C9AE4}" sibTransId="{CB516886-C3D9-4BDF-AFF8-9C5B56A77DB9}"/>
    <dgm:cxn modelId="{5390391F-63DC-4AB6-AA90-D470B6BE9B9F}" type="presOf" srcId="{0F2FD3CC-8DB5-4868-9EE9-F0546199FCA0}" destId="{FE23DEC6-DA1E-454C-8C57-39D5FF2E896F}" srcOrd="0" destOrd="0" presId="urn:microsoft.com/office/officeart/2005/8/layout/radial2"/>
    <dgm:cxn modelId="{1E28CB80-77F4-44E4-8F3C-CED1B8E2F734}" type="presOf" srcId="{4580FB91-DA88-4898-9FA2-05F31197F694}" destId="{06FE83DE-0161-41CA-914D-9AD785E0B0DF}" srcOrd="0" destOrd="0" presId="urn:microsoft.com/office/officeart/2005/8/layout/radial2"/>
    <dgm:cxn modelId="{C26FC16A-478D-4915-A36E-CFFE4775438A}" srcId="{4580FB91-DA88-4898-9FA2-05F31197F694}" destId="{B1537B17-577B-453D-9520-B2DB0E93B82D}" srcOrd="1" destOrd="0" parTransId="{0F2FD3CC-8DB5-4868-9EE9-F0546199FCA0}" sibTransId="{859FE4CA-CDC0-4835-9AAA-3BC589003A2A}"/>
    <dgm:cxn modelId="{28937426-3ED5-4625-90EF-430EFE5FEB36}" type="presOf" srcId="{6FEED532-A9F3-48B4-A362-F6850921465B}" destId="{31C730A7-85FD-4F6A-8BAA-86B7CC5D1161}" srcOrd="0" destOrd="0" presId="urn:microsoft.com/office/officeart/2005/8/layout/radial2"/>
    <dgm:cxn modelId="{44DB9CF9-D17A-4708-B0C4-3225682650E3}" srcId="{97945504-557E-4A44-90C3-3C96897495CB}" destId="{915ECF40-CBEC-4231-A8A7-A7EACB5C0ECB}" srcOrd="0" destOrd="0" parTransId="{9C0B7CB2-0DAA-4999-96ED-240842308555}" sibTransId="{F3B4BFC5-4C9C-4CDB-99E4-A32E3E74CD56}"/>
    <dgm:cxn modelId="{F4C097D1-9A72-4829-A5E1-008C86EA573D}" srcId="{4580FB91-DA88-4898-9FA2-05F31197F694}" destId="{2F0C1D2D-D4B3-4822-9149-30C99BBD77F8}" srcOrd="2" destOrd="0" parTransId="{C40AA8FA-57D0-49AE-86A0-D79531D33B74}" sibTransId="{4FC1431E-5484-49D9-82DE-0DE1089E4350}"/>
    <dgm:cxn modelId="{30A5A16E-D357-4BB2-9B1D-1D1646805848}" type="presOf" srcId="{B1537B17-577B-453D-9520-B2DB0E93B82D}" destId="{B052BAD1-CCC2-47B2-97DD-EAF3C7B465D8}" srcOrd="0" destOrd="0" presId="urn:microsoft.com/office/officeart/2005/8/layout/radial2"/>
    <dgm:cxn modelId="{16BB856F-D407-4EE9-9912-905211AC4E28}" type="presOf" srcId="{4A36E70C-D150-42F8-B5AA-4F1865E1BEC0}" destId="{9E5AEED8-CFE7-4E8A-B877-B615CFB62DD6}" srcOrd="0" destOrd="0" presId="urn:microsoft.com/office/officeart/2005/8/layout/radial2"/>
    <dgm:cxn modelId="{614486FC-B07A-48D5-A35C-4EB89836171B}" srcId="{B1537B17-577B-453D-9520-B2DB0E93B82D}" destId="{FBE1CEE5-D7FE-42FD-AC14-A4933291ED5C}" srcOrd="0" destOrd="0" parTransId="{6102F05B-ED75-43FF-A568-E97EB3A7022D}" sibTransId="{3D04F10F-4252-4EB0-A70D-EC32907C2DCE}"/>
    <dgm:cxn modelId="{26BEF5F8-48FB-46E8-8D41-7697ADB13C24}" srcId="{2F0C1D2D-D4B3-4822-9149-30C99BBD77F8}" destId="{6FEED532-A9F3-48B4-A362-F6850921465B}" srcOrd="0" destOrd="0" parTransId="{25301643-E671-43EA-AEF3-751910C3B295}" sibTransId="{CDA3077C-DF2F-40ED-9D6B-8312CA7545F4}"/>
    <dgm:cxn modelId="{54164DF9-B3B4-4F69-9204-2E3779E04AD1}" srcId="{4580FB91-DA88-4898-9FA2-05F31197F694}" destId="{4A36E70C-D150-42F8-B5AA-4F1865E1BEC0}" srcOrd="0" destOrd="0" parTransId="{46ECA9A1-8C7D-4033-8727-C8F8386336ED}" sibTransId="{E63BA11F-D775-4DFD-A50B-29FF7CE4EBDD}"/>
    <dgm:cxn modelId="{65781498-0200-4709-9E4D-076B7B6B6EAA}" type="presParOf" srcId="{06FE83DE-0161-41CA-914D-9AD785E0B0DF}" destId="{5911ECAF-7703-42B5-A3C9-827725F1390D}" srcOrd="0" destOrd="0" presId="urn:microsoft.com/office/officeart/2005/8/layout/radial2"/>
    <dgm:cxn modelId="{E5A54CA5-69EC-4F16-83D6-05BEA6256CBA}" type="presParOf" srcId="{5911ECAF-7703-42B5-A3C9-827725F1390D}" destId="{6F6C9068-7DC4-4CC9-81BF-D3F6D75A9E74}" srcOrd="0" destOrd="0" presId="urn:microsoft.com/office/officeart/2005/8/layout/radial2"/>
    <dgm:cxn modelId="{96BB8471-80EF-48A9-BCA5-F29AC32A2148}" type="presParOf" srcId="{6F6C9068-7DC4-4CC9-81BF-D3F6D75A9E74}" destId="{9AFC4AC2-46CC-40EE-9E94-884CA76DCD26}" srcOrd="0" destOrd="0" presId="urn:microsoft.com/office/officeart/2005/8/layout/radial2"/>
    <dgm:cxn modelId="{9C4B1717-D3FE-4EFE-B61C-AEA73CFC6F42}" type="presParOf" srcId="{6F6C9068-7DC4-4CC9-81BF-D3F6D75A9E74}" destId="{78A6A6B7-84C2-4746-9BA1-21D3F1FAC0F2}" srcOrd="1" destOrd="0" presId="urn:microsoft.com/office/officeart/2005/8/layout/radial2"/>
    <dgm:cxn modelId="{C361ED13-D073-44FB-9340-691CD1B3B397}" type="presParOf" srcId="{5911ECAF-7703-42B5-A3C9-827725F1390D}" destId="{ECC8E4F8-8B92-4957-939D-B93F1954D93C}" srcOrd="1" destOrd="0" presId="urn:microsoft.com/office/officeart/2005/8/layout/radial2"/>
    <dgm:cxn modelId="{C8CF4AEE-F09B-4736-9071-5346ABBCBB42}" type="presParOf" srcId="{5911ECAF-7703-42B5-A3C9-827725F1390D}" destId="{CF682CA8-948A-4966-94D7-8987DEC61A63}" srcOrd="2" destOrd="0" presId="urn:microsoft.com/office/officeart/2005/8/layout/radial2"/>
    <dgm:cxn modelId="{3561124D-86E8-493F-AD0B-6AEC6859CCD3}" type="presParOf" srcId="{CF682CA8-948A-4966-94D7-8987DEC61A63}" destId="{9E5AEED8-CFE7-4E8A-B877-B615CFB62DD6}" srcOrd="0" destOrd="0" presId="urn:microsoft.com/office/officeart/2005/8/layout/radial2"/>
    <dgm:cxn modelId="{D6EF298E-B444-44AA-B2D0-8F2448F5E748}" type="presParOf" srcId="{CF682CA8-948A-4966-94D7-8987DEC61A63}" destId="{767B8B56-CAC5-4691-8AE5-9DDD074AA774}" srcOrd="1" destOrd="0" presId="urn:microsoft.com/office/officeart/2005/8/layout/radial2"/>
    <dgm:cxn modelId="{F362D07B-A891-4C79-96E3-54089C2ED8BD}" type="presParOf" srcId="{5911ECAF-7703-42B5-A3C9-827725F1390D}" destId="{FE23DEC6-DA1E-454C-8C57-39D5FF2E896F}" srcOrd="3" destOrd="0" presId="urn:microsoft.com/office/officeart/2005/8/layout/radial2"/>
    <dgm:cxn modelId="{B507E1DC-6E9D-4BA1-8281-7A32E310BD79}" type="presParOf" srcId="{5911ECAF-7703-42B5-A3C9-827725F1390D}" destId="{26ED7D95-67CC-483A-A16F-3B5282DCC052}" srcOrd="4" destOrd="0" presId="urn:microsoft.com/office/officeart/2005/8/layout/radial2"/>
    <dgm:cxn modelId="{DC84D887-0F5E-4D56-BB07-E63E8FE6F048}" type="presParOf" srcId="{26ED7D95-67CC-483A-A16F-3B5282DCC052}" destId="{B052BAD1-CCC2-47B2-97DD-EAF3C7B465D8}" srcOrd="0" destOrd="0" presId="urn:microsoft.com/office/officeart/2005/8/layout/radial2"/>
    <dgm:cxn modelId="{781E81BA-46AB-445B-94CE-0D21755E361C}" type="presParOf" srcId="{26ED7D95-67CC-483A-A16F-3B5282DCC052}" destId="{F40333BD-194E-46FA-897F-510221A5676B}" srcOrd="1" destOrd="0" presId="urn:microsoft.com/office/officeart/2005/8/layout/radial2"/>
    <dgm:cxn modelId="{84A824C9-EC4D-4365-A2DD-E0E57C3B5C13}" type="presParOf" srcId="{5911ECAF-7703-42B5-A3C9-827725F1390D}" destId="{428495A3-4BC5-40C3-92B5-4299B0176172}" srcOrd="5" destOrd="0" presId="urn:microsoft.com/office/officeart/2005/8/layout/radial2"/>
    <dgm:cxn modelId="{1D7EA818-D47F-4362-8FAC-E8909DBB1F09}" type="presParOf" srcId="{5911ECAF-7703-42B5-A3C9-827725F1390D}" destId="{C43C049F-8024-4F2E-B0BF-8902676E97CC}" srcOrd="6" destOrd="0" presId="urn:microsoft.com/office/officeart/2005/8/layout/radial2"/>
    <dgm:cxn modelId="{938E7A7C-A502-4450-B259-2C7A5794C983}" type="presParOf" srcId="{C43C049F-8024-4F2E-B0BF-8902676E97CC}" destId="{3B0D8CDF-7B3E-4F81-A9E3-EFC74E7CE2E9}" srcOrd="0" destOrd="0" presId="urn:microsoft.com/office/officeart/2005/8/layout/radial2"/>
    <dgm:cxn modelId="{446E4DE0-6A1A-4A98-80EF-46E3713FC458}" type="presParOf" srcId="{C43C049F-8024-4F2E-B0BF-8902676E97CC}" destId="{31C730A7-85FD-4F6A-8BAA-86B7CC5D1161}" srcOrd="1" destOrd="0" presId="urn:microsoft.com/office/officeart/2005/8/layout/radial2"/>
    <dgm:cxn modelId="{2EC14C83-7075-4DD1-A46B-BFC5F2251D49}" type="presParOf" srcId="{5911ECAF-7703-42B5-A3C9-827725F1390D}" destId="{2433CE73-1A38-45D1-B119-90854515F5DE}" srcOrd="7" destOrd="0" presId="urn:microsoft.com/office/officeart/2005/8/layout/radial2"/>
    <dgm:cxn modelId="{DBD156BC-C375-4AD4-96D1-51C2AA9BCE33}" type="presParOf" srcId="{5911ECAF-7703-42B5-A3C9-827725F1390D}" destId="{0EB354A5-C624-4F5C-9F4E-7C9D6CD19392}" srcOrd="8" destOrd="0" presId="urn:microsoft.com/office/officeart/2005/8/layout/radial2"/>
    <dgm:cxn modelId="{0385B899-2640-45B3-85F3-8E9E230F8DCD}" type="presParOf" srcId="{0EB354A5-C624-4F5C-9F4E-7C9D6CD19392}" destId="{1DB70607-13E0-4D1B-9A45-C92B93942E4B}" srcOrd="0" destOrd="0" presId="urn:microsoft.com/office/officeart/2005/8/layout/radial2"/>
    <dgm:cxn modelId="{AC64416F-FE88-4BA1-BD17-FAA21A51968D}" type="presParOf" srcId="{0EB354A5-C624-4F5C-9F4E-7C9D6CD19392}" destId="{097ABB76-1BBA-4211-AC7B-D8C4A66A09E1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3CE73-1A38-45D1-B119-90854515F5DE}">
      <dsp:nvSpPr>
        <dsp:cNvPr id="0" name=""/>
        <dsp:cNvSpPr/>
      </dsp:nvSpPr>
      <dsp:spPr>
        <a:xfrm rot="3614313">
          <a:off x="2041933" y="3733581"/>
          <a:ext cx="973447" cy="49130"/>
        </a:xfrm>
        <a:custGeom>
          <a:avLst/>
          <a:gdLst/>
          <a:ahLst/>
          <a:cxnLst/>
          <a:rect l="0" t="0" r="0" b="0"/>
          <a:pathLst>
            <a:path>
              <a:moveTo>
                <a:pt x="0" y="24565"/>
              </a:moveTo>
              <a:lnTo>
                <a:pt x="973447" y="245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495A3-4BC5-40C3-92B5-4299B0176172}">
      <dsp:nvSpPr>
        <dsp:cNvPr id="0" name=""/>
        <dsp:cNvSpPr/>
      </dsp:nvSpPr>
      <dsp:spPr>
        <a:xfrm rot="750226">
          <a:off x="2560675" y="2954093"/>
          <a:ext cx="1618842" cy="49130"/>
        </a:xfrm>
        <a:custGeom>
          <a:avLst/>
          <a:gdLst/>
          <a:ahLst/>
          <a:cxnLst/>
          <a:rect l="0" t="0" r="0" b="0"/>
          <a:pathLst>
            <a:path>
              <a:moveTo>
                <a:pt x="0" y="24565"/>
              </a:moveTo>
              <a:lnTo>
                <a:pt x="1618842" y="245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23DEC6-DA1E-454C-8C57-39D5FF2E896F}">
      <dsp:nvSpPr>
        <dsp:cNvPr id="0" name=""/>
        <dsp:cNvSpPr/>
      </dsp:nvSpPr>
      <dsp:spPr>
        <a:xfrm rot="20382886">
          <a:off x="2558885" y="2257105"/>
          <a:ext cx="676799" cy="49130"/>
        </a:xfrm>
        <a:custGeom>
          <a:avLst/>
          <a:gdLst/>
          <a:ahLst/>
          <a:cxnLst/>
          <a:rect l="0" t="0" r="0" b="0"/>
          <a:pathLst>
            <a:path>
              <a:moveTo>
                <a:pt x="0" y="24565"/>
              </a:moveTo>
              <a:lnTo>
                <a:pt x="676799" y="245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C8E4F8-8B92-4957-939D-B93F1954D93C}">
      <dsp:nvSpPr>
        <dsp:cNvPr id="0" name=""/>
        <dsp:cNvSpPr/>
      </dsp:nvSpPr>
      <dsp:spPr>
        <a:xfrm rot="18640209">
          <a:off x="2265722" y="1468854"/>
          <a:ext cx="1251139" cy="49130"/>
        </a:xfrm>
        <a:custGeom>
          <a:avLst/>
          <a:gdLst/>
          <a:ahLst/>
          <a:cxnLst/>
          <a:rect l="0" t="0" r="0" b="0"/>
          <a:pathLst>
            <a:path>
              <a:moveTo>
                <a:pt x="0" y="24565"/>
              </a:moveTo>
              <a:lnTo>
                <a:pt x="1251139" y="245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A6A6B7-84C2-4746-9BA1-21D3F1FAC0F2}">
      <dsp:nvSpPr>
        <dsp:cNvPr id="0" name=""/>
        <dsp:cNvSpPr/>
      </dsp:nvSpPr>
      <dsp:spPr>
        <a:xfrm>
          <a:off x="945188" y="1596423"/>
          <a:ext cx="1953891" cy="195389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5AEED8-CFE7-4E8A-B877-B615CFB62DD6}">
      <dsp:nvSpPr>
        <dsp:cNvPr id="0" name=""/>
        <dsp:cNvSpPr/>
      </dsp:nvSpPr>
      <dsp:spPr>
        <a:xfrm>
          <a:off x="3119498" y="0"/>
          <a:ext cx="1102663" cy="1172335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4300" kern="1200" dirty="0">
            <a:solidFill>
              <a:srgbClr val="FF00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80979" y="171684"/>
        <a:ext cx="779701" cy="828967"/>
      </dsp:txXfrm>
    </dsp:sp>
    <dsp:sp modelId="{767B8B56-CAC5-4691-8AE5-9DDD074AA774}">
      <dsp:nvSpPr>
        <dsp:cNvPr id="0" name=""/>
        <dsp:cNvSpPr/>
      </dsp:nvSpPr>
      <dsp:spPr>
        <a:xfrm>
          <a:off x="4426485" y="0"/>
          <a:ext cx="1653994" cy="1172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426485" y="0"/>
        <a:ext cx="1653994" cy="1172335"/>
      </dsp:txXfrm>
    </dsp:sp>
    <dsp:sp modelId="{B052BAD1-CCC2-47B2-97DD-EAF3C7B465D8}">
      <dsp:nvSpPr>
        <dsp:cNvPr id="0" name=""/>
        <dsp:cNvSpPr/>
      </dsp:nvSpPr>
      <dsp:spPr>
        <a:xfrm>
          <a:off x="3178342" y="1374961"/>
          <a:ext cx="1172335" cy="1172335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solidFill>
                <a:srgbClr val="FF99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4300" kern="1200" dirty="0">
            <a:solidFill>
              <a:srgbClr val="FF99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50026" y="1546645"/>
        <a:ext cx="828967" cy="828967"/>
      </dsp:txXfrm>
    </dsp:sp>
    <dsp:sp modelId="{F40333BD-194E-46FA-897F-510221A5676B}">
      <dsp:nvSpPr>
        <dsp:cNvPr id="0" name=""/>
        <dsp:cNvSpPr/>
      </dsp:nvSpPr>
      <dsp:spPr>
        <a:xfrm>
          <a:off x="4467910" y="1374961"/>
          <a:ext cx="1758502" cy="1172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467910" y="1374961"/>
        <a:ext cx="1758502" cy="1172335"/>
      </dsp:txXfrm>
    </dsp:sp>
    <dsp:sp modelId="{3B0D8CDF-7B3E-4F81-A9E3-EFC74E7CE2E9}">
      <dsp:nvSpPr>
        <dsp:cNvPr id="0" name=""/>
        <dsp:cNvSpPr/>
      </dsp:nvSpPr>
      <dsp:spPr>
        <a:xfrm>
          <a:off x="4146305" y="2721282"/>
          <a:ext cx="1134386" cy="1110588"/>
        </a:xfrm>
        <a:prstGeom prst="ellipse">
          <a:avLst/>
        </a:prstGeom>
        <a:solidFill>
          <a:srgbClr val="66FF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43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12432" y="2883924"/>
        <a:ext cx="802132" cy="785304"/>
      </dsp:txXfrm>
    </dsp:sp>
    <dsp:sp modelId="{31C730A7-85FD-4F6A-8BAA-86B7CC5D1161}">
      <dsp:nvSpPr>
        <dsp:cNvPr id="0" name=""/>
        <dsp:cNvSpPr/>
      </dsp:nvSpPr>
      <dsp:spPr>
        <a:xfrm>
          <a:off x="5445361" y="2721282"/>
          <a:ext cx="1701580" cy="1110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445361" y="2721282"/>
        <a:ext cx="1701580" cy="1110588"/>
      </dsp:txXfrm>
    </dsp:sp>
    <dsp:sp modelId="{1DB70607-13E0-4D1B-9A45-C92B93942E4B}">
      <dsp:nvSpPr>
        <dsp:cNvPr id="0" name=""/>
        <dsp:cNvSpPr/>
      </dsp:nvSpPr>
      <dsp:spPr>
        <a:xfrm>
          <a:off x="2475061" y="4103355"/>
          <a:ext cx="1172335" cy="1172335"/>
        </a:xfrm>
        <a:prstGeom prst="ellipse">
          <a:avLst/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4300" kern="1200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646745" y="4275039"/>
        <a:ext cx="828967" cy="828967"/>
      </dsp:txXfrm>
    </dsp:sp>
    <dsp:sp modelId="{097ABB76-1BBA-4211-AC7B-D8C4A66A09E1}">
      <dsp:nvSpPr>
        <dsp:cNvPr id="0" name=""/>
        <dsp:cNvSpPr/>
      </dsp:nvSpPr>
      <dsp:spPr>
        <a:xfrm>
          <a:off x="3764630" y="4103355"/>
          <a:ext cx="1758502" cy="1172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64630" y="4103355"/>
        <a:ext cx="1758502" cy="11723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925883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12571" y="2763532"/>
            <a:ext cx="3931920" cy="3562922"/>
          </a:xfrm>
          <a:prstGeom prst="noSmoking">
            <a:avLst>
              <a:gd name="adj" fmla="val 10222"/>
            </a:avLst>
          </a:prstGeom>
          <a:solidFill>
            <a:srgbClr val="FF33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8054" l="3541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602" y="3215649"/>
            <a:ext cx="284074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21" b="98054" l="3541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981" y="3002321"/>
            <a:ext cx="1092254" cy="90357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021" b="98054" l="3541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0861">
            <a:off x="4867439" y="3609898"/>
            <a:ext cx="1887591" cy="156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450598" y="1776549"/>
            <a:ext cx="72250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登革熱！要防治登革熱，讓我們從杜絕孳生源、消滅病媒蚊開始吧！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1528975" y="364310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52219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9537790"/>
              </p:ext>
            </p:extLst>
          </p:nvPr>
        </p:nvGraphicFramePr>
        <p:xfrm>
          <a:off x="-613954" y="1332411"/>
          <a:ext cx="7158445" cy="5303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91745" y="4376058"/>
            <a:ext cx="2508068" cy="1188719"/>
          </a:xfrm>
          <a:prstGeom prst="rightArrow">
            <a:avLst/>
          </a:prstGeom>
          <a:ln w="28575"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文鼎甜妞體P</vt:lpstr>
      <vt:lpstr>清松手寫體2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2019-10-15T01:21:38Z</dcterms:modified>
</cp:coreProperties>
</file>