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399FF"/>
    <a:srgbClr val="FF9999"/>
    <a:srgbClr val="FF33CC"/>
    <a:srgbClr val="9999FF"/>
    <a:srgbClr val="FF99CC"/>
    <a:srgbClr val="FF6699"/>
    <a:srgbClr val="FF9900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9407AA-E71D-43FC-9E34-E9B2AB2668B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CC75631-D691-4E3A-9B24-06395545FAC0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335653E-8FE4-4ADE-9025-AB6E2D6731CE}" type="parTrans" cxnId="{5C226CB9-EB60-4E34-99C9-930F61F1DE27}">
      <dgm:prSet/>
      <dgm:spPr/>
      <dgm:t>
        <a:bodyPr/>
        <a:lstStyle/>
        <a:p>
          <a:endParaRPr lang="zh-TW" altLang="en-US"/>
        </a:p>
      </dgm:t>
    </dgm:pt>
    <dgm:pt modelId="{6ABE19EE-E396-4324-9F58-32A981C9A737}" type="sibTrans" cxnId="{5C226CB9-EB60-4E34-99C9-930F61F1DE27}">
      <dgm:prSet/>
      <dgm:spPr/>
      <dgm:t>
        <a:bodyPr/>
        <a:lstStyle/>
        <a:p>
          <a:endParaRPr lang="zh-TW" altLang="en-US"/>
        </a:p>
      </dgm:t>
    </dgm:pt>
    <dgm:pt modelId="{B14D51CF-6417-4B99-9A27-B110C5EBFF0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86DC73C-9BD8-493B-83F8-FBA521557D16}" type="parTrans" cxnId="{DAECD0B2-C1F2-4035-B8E4-DF6E0F759961}">
      <dgm:prSet/>
      <dgm:spPr/>
      <dgm:t>
        <a:bodyPr/>
        <a:lstStyle/>
        <a:p>
          <a:endParaRPr lang="zh-TW" altLang="en-US"/>
        </a:p>
      </dgm:t>
    </dgm:pt>
    <dgm:pt modelId="{41775C37-AA80-474C-9DB2-FB95BF40E55D}" type="sibTrans" cxnId="{DAECD0B2-C1F2-4035-B8E4-DF6E0F759961}">
      <dgm:prSet/>
      <dgm:spPr/>
      <dgm:t>
        <a:bodyPr/>
        <a:lstStyle/>
        <a:p>
          <a:endParaRPr lang="zh-TW" altLang="en-US"/>
        </a:p>
      </dgm:t>
    </dgm:pt>
    <dgm:pt modelId="{EBCFD0BB-EE62-4690-A5E5-BD64C74032B7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19FC6BD-BFDC-41A2-B6F9-EA4415CFC28A}" type="parTrans" cxnId="{B4121B9A-C873-4708-A5DD-2C8E2C7F3830}">
      <dgm:prSet/>
      <dgm:spPr/>
      <dgm:t>
        <a:bodyPr/>
        <a:lstStyle/>
        <a:p>
          <a:endParaRPr lang="zh-TW" altLang="en-US"/>
        </a:p>
      </dgm:t>
    </dgm:pt>
    <dgm:pt modelId="{9C51B2BB-D08F-4E7D-962C-4A0835D7E11A}" type="sibTrans" cxnId="{B4121B9A-C873-4708-A5DD-2C8E2C7F3830}">
      <dgm:prSet/>
      <dgm:spPr/>
      <dgm:t>
        <a:bodyPr/>
        <a:lstStyle/>
        <a:p>
          <a:endParaRPr lang="zh-TW" altLang="en-US"/>
        </a:p>
      </dgm:t>
    </dgm:pt>
    <dgm:pt modelId="{2BFE1315-3D73-410C-96EB-A2D80345685B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C993E6C-95DA-4189-BFE2-BC9D1BE9EFD1}" type="parTrans" cxnId="{F6332553-2FEB-439C-8135-E5875765EF0B}">
      <dgm:prSet/>
      <dgm:spPr/>
      <dgm:t>
        <a:bodyPr/>
        <a:lstStyle/>
        <a:p>
          <a:endParaRPr lang="zh-TW" altLang="en-US"/>
        </a:p>
      </dgm:t>
    </dgm:pt>
    <dgm:pt modelId="{FF961033-2EE1-44B7-99FD-D2B5B91F7C32}" type="sibTrans" cxnId="{F6332553-2FEB-439C-8135-E5875765EF0B}">
      <dgm:prSet/>
      <dgm:spPr/>
      <dgm:t>
        <a:bodyPr/>
        <a:lstStyle/>
        <a:p>
          <a:endParaRPr lang="zh-TW" altLang="en-US"/>
        </a:p>
      </dgm:t>
    </dgm:pt>
    <dgm:pt modelId="{3ED0358B-0FD0-434A-A513-A5A019BD1C06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C1BF1C3-2CCE-46C9-B04D-1D1978FCA0DE}" type="parTrans" cxnId="{996CD233-907A-4E17-945E-2577F0271587}">
      <dgm:prSet/>
      <dgm:spPr/>
      <dgm:t>
        <a:bodyPr/>
        <a:lstStyle/>
        <a:p>
          <a:endParaRPr lang="zh-TW" altLang="en-US"/>
        </a:p>
      </dgm:t>
    </dgm:pt>
    <dgm:pt modelId="{80A8E6C6-AD52-4281-BB1B-198681F72672}" type="sibTrans" cxnId="{996CD233-907A-4E17-945E-2577F0271587}">
      <dgm:prSet/>
      <dgm:spPr/>
      <dgm:t>
        <a:bodyPr/>
        <a:lstStyle/>
        <a:p>
          <a:endParaRPr lang="zh-TW" altLang="en-US"/>
        </a:p>
      </dgm:t>
    </dgm:pt>
    <dgm:pt modelId="{0F9A0D2B-6D5D-494E-87FB-A1A0BCD0DFD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C756EDF-C17C-4463-B904-33C8830E834C}" type="parTrans" cxnId="{3206C655-95B5-46F1-BF27-682218EF28C2}">
      <dgm:prSet/>
      <dgm:spPr/>
      <dgm:t>
        <a:bodyPr/>
        <a:lstStyle/>
        <a:p>
          <a:endParaRPr lang="zh-TW" altLang="en-US"/>
        </a:p>
      </dgm:t>
    </dgm:pt>
    <dgm:pt modelId="{A21E5250-3C4A-4A75-94C0-40B4B5C07756}" type="sibTrans" cxnId="{3206C655-95B5-46F1-BF27-682218EF28C2}">
      <dgm:prSet/>
      <dgm:spPr/>
      <dgm:t>
        <a:bodyPr/>
        <a:lstStyle/>
        <a:p>
          <a:endParaRPr lang="zh-TW" altLang="en-US"/>
        </a:p>
      </dgm:t>
    </dgm:pt>
    <dgm:pt modelId="{D237C81D-2322-486F-9212-FB72EA472EF6}">
      <dgm:prSet/>
      <dgm:spPr>
        <a:solidFill>
          <a:srgbClr val="FF9999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A6FC376-215B-45E2-98CE-EF9F32F85554}" type="parTrans" cxnId="{15553308-B55F-43E3-BAA2-745248A6278A}">
      <dgm:prSet/>
      <dgm:spPr/>
      <dgm:t>
        <a:bodyPr/>
        <a:lstStyle/>
        <a:p>
          <a:endParaRPr lang="zh-TW" altLang="en-US"/>
        </a:p>
      </dgm:t>
    </dgm:pt>
    <dgm:pt modelId="{97CDD8AD-A3AD-490D-81ED-44FA20271899}" type="sibTrans" cxnId="{15553308-B55F-43E3-BAA2-745248A6278A}">
      <dgm:prSet/>
      <dgm:spPr/>
      <dgm:t>
        <a:bodyPr/>
        <a:lstStyle/>
        <a:p>
          <a:endParaRPr lang="zh-TW" altLang="en-US"/>
        </a:p>
      </dgm:t>
    </dgm:pt>
    <dgm:pt modelId="{CECD5698-25FB-459B-8615-09DEBE8420D3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0DB14DF-97C7-4BD4-8381-4E0BB91559AC}" type="parTrans" cxnId="{A6B923D3-BA68-461A-8C78-598DB1A6A5F2}">
      <dgm:prSet/>
      <dgm:spPr/>
      <dgm:t>
        <a:bodyPr/>
        <a:lstStyle/>
        <a:p>
          <a:endParaRPr lang="zh-TW" altLang="en-US"/>
        </a:p>
      </dgm:t>
    </dgm:pt>
    <dgm:pt modelId="{ADD5A498-5E9D-45E9-9ABF-A681F9C02B5A}" type="sibTrans" cxnId="{A6B923D3-BA68-461A-8C78-598DB1A6A5F2}">
      <dgm:prSet/>
      <dgm:spPr/>
      <dgm:t>
        <a:bodyPr/>
        <a:lstStyle/>
        <a:p>
          <a:endParaRPr lang="zh-TW" altLang="en-US"/>
        </a:p>
      </dgm:t>
    </dgm:pt>
    <dgm:pt modelId="{8156308A-8BD4-4DDF-A1F3-8A14D8C26CB5}" type="pres">
      <dgm:prSet presAssocID="{129407AA-E71D-43FC-9E34-E9B2AB2668B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E0DDBD5-3D39-455A-88B7-E5E37FADE53A}" type="pres">
      <dgm:prSet presAssocID="{129407AA-E71D-43FC-9E34-E9B2AB2668B3}" presName="cycle" presStyleCnt="0"/>
      <dgm:spPr/>
    </dgm:pt>
    <dgm:pt modelId="{55DF833D-6D92-49AE-95DE-8E37095683D8}" type="pres">
      <dgm:prSet presAssocID="{129407AA-E71D-43FC-9E34-E9B2AB2668B3}" presName="centerShape" presStyleCnt="0"/>
      <dgm:spPr/>
    </dgm:pt>
    <dgm:pt modelId="{6EF29CC5-AFFB-48D7-9156-F0BDB2A3A6E8}" type="pres">
      <dgm:prSet presAssocID="{129407AA-E71D-43FC-9E34-E9B2AB2668B3}" presName="connSite" presStyleLbl="node1" presStyleIdx="0" presStyleCnt="5"/>
      <dgm:spPr/>
    </dgm:pt>
    <dgm:pt modelId="{6496D917-3150-44C0-BD34-DC854BA6E0CF}" type="pres">
      <dgm:prSet presAssocID="{129407AA-E71D-43FC-9E34-E9B2AB2668B3}" presName="visible" presStyleLbl="node1" presStyleIdx="0" presStyleCnt="5" custLinFactNeighborX="-1881" custLinFactNeighborY="3990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974935E-07CE-4E36-A766-6642EC89A8BD}" type="pres">
      <dgm:prSet presAssocID="{6335653E-8FE4-4ADE-9025-AB6E2D6731C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45A3EA4-4879-43D6-B13F-7852206D7B74}" type="pres">
      <dgm:prSet presAssocID="{CCC75631-D691-4E3A-9B24-06395545FAC0}" presName="node" presStyleCnt="0"/>
      <dgm:spPr/>
    </dgm:pt>
    <dgm:pt modelId="{D31B1602-71FE-4336-89B6-F230911E0A70}" type="pres">
      <dgm:prSet presAssocID="{CCC75631-D691-4E3A-9B24-06395545FAC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D31413-3247-4E02-9C88-1160037D05B5}" type="pres">
      <dgm:prSet presAssocID="{CCC75631-D691-4E3A-9B24-06395545FAC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21F96A-A541-482D-9777-1065743E1791}" type="pres">
      <dgm:prSet presAssocID="{519FC6BD-BFDC-41A2-B6F9-EA4415CFC28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6F84E76-3BC5-40CB-A102-35ED14979920}" type="pres">
      <dgm:prSet presAssocID="{EBCFD0BB-EE62-4690-A5E5-BD64C74032B7}" presName="node" presStyleCnt="0"/>
      <dgm:spPr/>
    </dgm:pt>
    <dgm:pt modelId="{70EEE194-E960-450D-BA80-B77A578C97C7}" type="pres">
      <dgm:prSet presAssocID="{EBCFD0BB-EE62-4690-A5E5-BD64C74032B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450DC0-93E6-43A8-A4D1-EC9638075AD8}" type="pres">
      <dgm:prSet presAssocID="{EBCFD0BB-EE62-4690-A5E5-BD64C74032B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9BC9CE-5D2E-4CB9-A9ED-ED8C5E285C78}" type="pres">
      <dgm:prSet presAssocID="{9C1BF1C3-2CCE-46C9-B04D-1D1978FCA0D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0C1E7D7-4F2D-4B1A-9B57-59173105E19A}" type="pres">
      <dgm:prSet presAssocID="{3ED0358B-0FD0-434A-A513-A5A019BD1C06}" presName="node" presStyleCnt="0"/>
      <dgm:spPr/>
    </dgm:pt>
    <dgm:pt modelId="{C754B96D-BA16-4E51-9124-ED713F6E15C2}" type="pres">
      <dgm:prSet presAssocID="{3ED0358B-0FD0-434A-A513-A5A019BD1C0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78E1D8-C371-44FD-8662-6BFF51DB3091}" type="pres">
      <dgm:prSet presAssocID="{3ED0358B-0FD0-434A-A513-A5A019BD1C0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398EF4-88F0-49B1-9139-3DBE5814B059}" type="pres">
      <dgm:prSet presAssocID="{BA6FC376-215B-45E2-98CE-EF9F32F8555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10E4BE4-84C3-4EA6-BAEE-EB501EB4264D}" type="pres">
      <dgm:prSet presAssocID="{D237C81D-2322-486F-9212-FB72EA472EF6}" presName="node" presStyleCnt="0"/>
      <dgm:spPr/>
    </dgm:pt>
    <dgm:pt modelId="{A6BA3919-A828-4B4D-BC30-D72A0391777E}" type="pres">
      <dgm:prSet presAssocID="{D237C81D-2322-486F-9212-FB72EA472EF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B45AF0-DFDE-4881-B3E7-F3B7667342D5}" type="pres">
      <dgm:prSet presAssocID="{D237C81D-2322-486F-9212-FB72EA472EF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96CD233-907A-4E17-945E-2577F0271587}" srcId="{129407AA-E71D-43FC-9E34-E9B2AB2668B3}" destId="{3ED0358B-0FD0-434A-A513-A5A019BD1C06}" srcOrd="2" destOrd="0" parTransId="{9C1BF1C3-2CCE-46C9-B04D-1D1978FCA0DE}" sibTransId="{80A8E6C6-AD52-4281-BB1B-198681F72672}"/>
    <dgm:cxn modelId="{BB4812FF-2AD2-468E-B582-5803D9D7E12E}" type="presOf" srcId="{9C1BF1C3-2CCE-46C9-B04D-1D1978FCA0DE}" destId="{619BC9CE-5D2E-4CB9-A9ED-ED8C5E285C78}" srcOrd="0" destOrd="0" presId="urn:microsoft.com/office/officeart/2005/8/layout/radial2"/>
    <dgm:cxn modelId="{3206C655-95B5-46F1-BF27-682218EF28C2}" srcId="{3ED0358B-0FD0-434A-A513-A5A019BD1C06}" destId="{0F9A0D2B-6D5D-494E-87FB-A1A0BCD0DFDF}" srcOrd="0" destOrd="0" parTransId="{DC756EDF-C17C-4463-B904-33C8830E834C}" sibTransId="{A21E5250-3C4A-4A75-94C0-40B4B5C07756}"/>
    <dgm:cxn modelId="{965F9CBD-7C54-4420-91D0-7891E235835C}" type="presOf" srcId="{EBCFD0BB-EE62-4690-A5E5-BD64C74032B7}" destId="{70EEE194-E960-450D-BA80-B77A578C97C7}" srcOrd="0" destOrd="0" presId="urn:microsoft.com/office/officeart/2005/8/layout/radial2"/>
    <dgm:cxn modelId="{F6332553-2FEB-439C-8135-E5875765EF0B}" srcId="{EBCFD0BB-EE62-4690-A5E5-BD64C74032B7}" destId="{2BFE1315-3D73-410C-96EB-A2D80345685B}" srcOrd="0" destOrd="0" parTransId="{4C993E6C-95DA-4189-BFE2-BC9D1BE9EFD1}" sibTransId="{FF961033-2EE1-44B7-99FD-D2B5B91F7C32}"/>
    <dgm:cxn modelId="{B85E24C0-C6D8-41FD-AF53-D5072AE74B4E}" type="presOf" srcId="{3ED0358B-0FD0-434A-A513-A5A019BD1C06}" destId="{C754B96D-BA16-4E51-9124-ED713F6E15C2}" srcOrd="0" destOrd="0" presId="urn:microsoft.com/office/officeart/2005/8/layout/radial2"/>
    <dgm:cxn modelId="{5C226CB9-EB60-4E34-99C9-930F61F1DE27}" srcId="{129407AA-E71D-43FC-9E34-E9B2AB2668B3}" destId="{CCC75631-D691-4E3A-9B24-06395545FAC0}" srcOrd="0" destOrd="0" parTransId="{6335653E-8FE4-4ADE-9025-AB6E2D6731CE}" sibTransId="{6ABE19EE-E396-4324-9F58-32A981C9A737}"/>
    <dgm:cxn modelId="{0E77D756-50B4-413E-9615-1730CADA471C}" type="presOf" srcId="{129407AA-E71D-43FC-9E34-E9B2AB2668B3}" destId="{8156308A-8BD4-4DDF-A1F3-8A14D8C26CB5}" srcOrd="0" destOrd="0" presId="urn:microsoft.com/office/officeart/2005/8/layout/radial2"/>
    <dgm:cxn modelId="{B4121B9A-C873-4708-A5DD-2C8E2C7F3830}" srcId="{129407AA-E71D-43FC-9E34-E9B2AB2668B3}" destId="{EBCFD0BB-EE62-4690-A5E5-BD64C74032B7}" srcOrd="1" destOrd="0" parTransId="{519FC6BD-BFDC-41A2-B6F9-EA4415CFC28A}" sibTransId="{9C51B2BB-D08F-4E7D-962C-4A0835D7E11A}"/>
    <dgm:cxn modelId="{E121D8BC-7202-4660-8600-B957FFBA51A0}" type="presOf" srcId="{519FC6BD-BFDC-41A2-B6F9-EA4415CFC28A}" destId="{D821F96A-A541-482D-9777-1065743E1791}" srcOrd="0" destOrd="0" presId="urn:microsoft.com/office/officeart/2005/8/layout/radial2"/>
    <dgm:cxn modelId="{A1FF03D4-A02E-4CC8-B944-E7487CAE944A}" type="presOf" srcId="{CECD5698-25FB-459B-8615-09DEBE8420D3}" destId="{A7B45AF0-DFDE-4881-B3E7-F3B7667342D5}" srcOrd="0" destOrd="0" presId="urn:microsoft.com/office/officeart/2005/8/layout/radial2"/>
    <dgm:cxn modelId="{A6B923D3-BA68-461A-8C78-598DB1A6A5F2}" srcId="{D237C81D-2322-486F-9212-FB72EA472EF6}" destId="{CECD5698-25FB-459B-8615-09DEBE8420D3}" srcOrd="0" destOrd="0" parTransId="{C0DB14DF-97C7-4BD4-8381-4E0BB91559AC}" sibTransId="{ADD5A498-5E9D-45E9-9ABF-A681F9C02B5A}"/>
    <dgm:cxn modelId="{8A84B970-E320-46A2-96C6-6476ED41C0EB}" type="presOf" srcId="{BA6FC376-215B-45E2-98CE-EF9F32F85554}" destId="{10398EF4-88F0-49B1-9139-3DBE5814B059}" srcOrd="0" destOrd="0" presId="urn:microsoft.com/office/officeart/2005/8/layout/radial2"/>
    <dgm:cxn modelId="{DE9F634A-FBB4-49E0-99F3-797B86209023}" type="presOf" srcId="{CCC75631-D691-4E3A-9B24-06395545FAC0}" destId="{D31B1602-71FE-4336-89B6-F230911E0A70}" srcOrd="0" destOrd="0" presId="urn:microsoft.com/office/officeart/2005/8/layout/radial2"/>
    <dgm:cxn modelId="{C9CA076F-938A-45A7-B54F-1928E7C41F71}" type="presOf" srcId="{B14D51CF-6417-4B99-9A27-B110C5EBFF0F}" destId="{DBD31413-3247-4E02-9C88-1160037D05B5}" srcOrd="0" destOrd="0" presId="urn:microsoft.com/office/officeart/2005/8/layout/radial2"/>
    <dgm:cxn modelId="{5DFD4D5D-DABE-4082-B665-5F0AC25D7DD5}" type="presOf" srcId="{2BFE1315-3D73-410C-96EB-A2D80345685B}" destId="{8E450DC0-93E6-43A8-A4D1-EC9638075AD8}" srcOrd="0" destOrd="0" presId="urn:microsoft.com/office/officeart/2005/8/layout/radial2"/>
    <dgm:cxn modelId="{15553308-B55F-43E3-BAA2-745248A6278A}" srcId="{129407AA-E71D-43FC-9E34-E9B2AB2668B3}" destId="{D237C81D-2322-486F-9212-FB72EA472EF6}" srcOrd="3" destOrd="0" parTransId="{BA6FC376-215B-45E2-98CE-EF9F32F85554}" sibTransId="{97CDD8AD-A3AD-490D-81ED-44FA20271899}"/>
    <dgm:cxn modelId="{F6D62D22-7856-4146-917D-1D63CD7E4713}" type="presOf" srcId="{D237C81D-2322-486F-9212-FB72EA472EF6}" destId="{A6BA3919-A828-4B4D-BC30-D72A0391777E}" srcOrd="0" destOrd="0" presId="urn:microsoft.com/office/officeart/2005/8/layout/radial2"/>
    <dgm:cxn modelId="{DAECD0B2-C1F2-4035-B8E4-DF6E0F759961}" srcId="{CCC75631-D691-4E3A-9B24-06395545FAC0}" destId="{B14D51CF-6417-4B99-9A27-B110C5EBFF0F}" srcOrd="0" destOrd="0" parTransId="{A86DC73C-9BD8-493B-83F8-FBA521557D16}" sibTransId="{41775C37-AA80-474C-9DB2-FB95BF40E55D}"/>
    <dgm:cxn modelId="{53260CE5-77EA-4003-8F51-263CA08E0698}" type="presOf" srcId="{0F9A0D2B-6D5D-494E-87FB-A1A0BCD0DFDF}" destId="{3B78E1D8-C371-44FD-8662-6BFF51DB3091}" srcOrd="0" destOrd="0" presId="urn:microsoft.com/office/officeart/2005/8/layout/radial2"/>
    <dgm:cxn modelId="{2346E398-0634-43D2-9B08-B919DD9E9CF9}" type="presOf" srcId="{6335653E-8FE4-4ADE-9025-AB6E2D6731CE}" destId="{C974935E-07CE-4E36-A766-6642EC89A8BD}" srcOrd="0" destOrd="0" presId="urn:microsoft.com/office/officeart/2005/8/layout/radial2"/>
    <dgm:cxn modelId="{FDECC46D-CCD8-475E-A5CB-E8794EB5FBBA}" type="presParOf" srcId="{8156308A-8BD4-4DDF-A1F3-8A14D8C26CB5}" destId="{3E0DDBD5-3D39-455A-88B7-E5E37FADE53A}" srcOrd="0" destOrd="0" presId="urn:microsoft.com/office/officeart/2005/8/layout/radial2"/>
    <dgm:cxn modelId="{F2B8FC67-5210-47F1-850B-94E6E2E1F51B}" type="presParOf" srcId="{3E0DDBD5-3D39-455A-88B7-E5E37FADE53A}" destId="{55DF833D-6D92-49AE-95DE-8E37095683D8}" srcOrd="0" destOrd="0" presId="urn:microsoft.com/office/officeart/2005/8/layout/radial2"/>
    <dgm:cxn modelId="{DBAD0844-5FDA-47C6-8908-89C34D9E5618}" type="presParOf" srcId="{55DF833D-6D92-49AE-95DE-8E37095683D8}" destId="{6EF29CC5-AFFB-48D7-9156-F0BDB2A3A6E8}" srcOrd="0" destOrd="0" presId="urn:microsoft.com/office/officeart/2005/8/layout/radial2"/>
    <dgm:cxn modelId="{14207E00-D665-417B-AFE6-8F0F4FD4BE10}" type="presParOf" srcId="{55DF833D-6D92-49AE-95DE-8E37095683D8}" destId="{6496D917-3150-44C0-BD34-DC854BA6E0CF}" srcOrd="1" destOrd="0" presId="urn:microsoft.com/office/officeart/2005/8/layout/radial2"/>
    <dgm:cxn modelId="{1E1D85B7-6DA3-42B6-817B-A7E06B6B68B1}" type="presParOf" srcId="{3E0DDBD5-3D39-455A-88B7-E5E37FADE53A}" destId="{C974935E-07CE-4E36-A766-6642EC89A8BD}" srcOrd="1" destOrd="0" presId="urn:microsoft.com/office/officeart/2005/8/layout/radial2"/>
    <dgm:cxn modelId="{0291CBBD-7CA0-4788-A2DF-BA9CC3B8CD2F}" type="presParOf" srcId="{3E0DDBD5-3D39-455A-88B7-E5E37FADE53A}" destId="{645A3EA4-4879-43D6-B13F-7852206D7B74}" srcOrd="2" destOrd="0" presId="urn:microsoft.com/office/officeart/2005/8/layout/radial2"/>
    <dgm:cxn modelId="{03F8720B-D89E-4491-BFBD-C1A03A7E4D11}" type="presParOf" srcId="{645A3EA4-4879-43D6-B13F-7852206D7B74}" destId="{D31B1602-71FE-4336-89B6-F230911E0A70}" srcOrd="0" destOrd="0" presId="urn:microsoft.com/office/officeart/2005/8/layout/radial2"/>
    <dgm:cxn modelId="{84461F11-6A3C-483E-A03B-A5DA4B848DE0}" type="presParOf" srcId="{645A3EA4-4879-43D6-B13F-7852206D7B74}" destId="{DBD31413-3247-4E02-9C88-1160037D05B5}" srcOrd="1" destOrd="0" presId="urn:microsoft.com/office/officeart/2005/8/layout/radial2"/>
    <dgm:cxn modelId="{AD7FBEAD-1D2B-4295-8F08-5D85B98E0E2F}" type="presParOf" srcId="{3E0DDBD5-3D39-455A-88B7-E5E37FADE53A}" destId="{D821F96A-A541-482D-9777-1065743E1791}" srcOrd="3" destOrd="0" presId="urn:microsoft.com/office/officeart/2005/8/layout/radial2"/>
    <dgm:cxn modelId="{B2A662D4-2EF7-4B73-AC1F-CDD2CC80B7B3}" type="presParOf" srcId="{3E0DDBD5-3D39-455A-88B7-E5E37FADE53A}" destId="{06F84E76-3BC5-40CB-A102-35ED14979920}" srcOrd="4" destOrd="0" presId="urn:microsoft.com/office/officeart/2005/8/layout/radial2"/>
    <dgm:cxn modelId="{CEEF7C5F-1E8D-4588-BFFC-59E2F73D1F3F}" type="presParOf" srcId="{06F84E76-3BC5-40CB-A102-35ED14979920}" destId="{70EEE194-E960-450D-BA80-B77A578C97C7}" srcOrd="0" destOrd="0" presId="urn:microsoft.com/office/officeart/2005/8/layout/radial2"/>
    <dgm:cxn modelId="{03B2A069-B47D-4F30-A6FD-8118F4194121}" type="presParOf" srcId="{06F84E76-3BC5-40CB-A102-35ED14979920}" destId="{8E450DC0-93E6-43A8-A4D1-EC9638075AD8}" srcOrd="1" destOrd="0" presId="urn:microsoft.com/office/officeart/2005/8/layout/radial2"/>
    <dgm:cxn modelId="{F24BDAD3-D1B3-4445-B7AA-49592101B5BB}" type="presParOf" srcId="{3E0DDBD5-3D39-455A-88B7-E5E37FADE53A}" destId="{619BC9CE-5D2E-4CB9-A9ED-ED8C5E285C78}" srcOrd="5" destOrd="0" presId="urn:microsoft.com/office/officeart/2005/8/layout/radial2"/>
    <dgm:cxn modelId="{57B692FA-D8E2-4B8B-8B82-3FD27F1325ED}" type="presParOf" srcId="{3E0DDBD5-3D39-455A-88B7-E5E37FADE53A}" destId="{D0C1E7D7-4F2D-4B1A-9B57-59173105E19A}" srcOrd="6" destOrd="0" presId="urn:microsoft.com/office/officeart/2005/8/layout/radial2"/>
    <dgm:cxn modelId="{65973E93-770E-4625-8626-726295A3DC43}" type="presParOf" srcId="{D0C1E7D7-4F2D-4B1A-9B57-59173105E19A}" destId="{C754B96D-BA16-4E51-9124-ED713F6E15C2}" srcOrd="0" destOrd="0" presId="urn:microsoft.com/office/officeart/2005/8/layout/radial2"/>
    <dgm:cxn modelId="{E05DDFC7-96A8-4F9F-9E1D-2DA81B712FBB}" type="presParOf" srcId="{D0C1E7D7-4F2D-4B1A-9B57-59173105E19A}" destId="{3B78E1D8-C371-44FD-8662-6BFF51DB3091}" srcOrd="1" destOrd="0" presId="urn:microsoft.com/office/officeart/2005/8/layout/radial2"/>
    <dgm:cxn modelId="{F6A6BCB5-54F2-4B89-A937-0A92CD8F36CF}" type="presParOf" srcId="{3E0DDBD5-3D39-455A-88B7-E5E37FADE53A}" destId="{10398EF4-88F0-49B1-9139-3DBE5814B059}" srcOrd="7" destOrd="0" presId="urn:microsoft.com/office/officeart/2005/8/layout/radial2"/>
    <dgm:cxn modelId="{54DA46DB-12B1-40B8-B9AE-A7BB2C57468B}" type="presParOf" srcId="{3E0DDBD5-3D39-455A-88B7-E5E37FADE53A}" destId="{910E4BE4-84C3-4EA6-BAEE-EB501EB4264D}" srcOrd="8" destOrd="0" presId="urn:microsoft.com/office/officeart/2005/8/layout/radial2"/>
    <dgm:cxn modelId="{16760DBE-A452-4904-98A6-7F951F6AED19}" type="presParOf" srcId="{910E4BE4-84C3-4EA6-BAEE-EB501EB4264D}" destId="{A6BA3919-A828-4B4D-BC30-D72A0391777E}" srcOrd="0" destOrd="0" presId="urn:microsoft.com/office/officeart/2005/8/layout/radial2"/>
    <dgm:cxn modelId="{250C50E3-455F-462B-802B-553D23099F2D}" type="presParOf" srcId="{910E4BE4-84C3-4EA6-BAEE-EB501EB4264D}" destId="{A7B45AF0-DFDE-4881-B3E7-F3B7667342D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398EF4-88F0-49B1-9139-3DBE5814B059}">
      <dsp:nvSpPr>
        <dsp:cNvPr id="0" name=""/>
        <dsp:cNvSpPr/>
      </dsp:nvSpPr>
      <dsp:spPr>
        <a:xfrm rot="3681784">
          <a:off x="1616867" y="3278605"/>
          <a:ext cx="866096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866096" y="25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BC9CE-5D2E-4CB9-A9ED-ED8C5E285C78}">
      <dsp:nvSpPr>
        <dsp:cNvPr id="0" name=""/>
        <dsp:cNvSpPr/>
      </dsp:nvSpPr>
      <dsp:spPr>
        <a:xfrm rot="1311961">
          <a:off x="2092037" y="2655263"/>
          <a:ext cx="619733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619733" y="25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21F96A-A541-482D-9777-1065743E1791}">
      <dsp:nvSpPr>
        <dsp:cNvPr id="0" name=""/>
        <dsp:cNvSpPr/>
      </dsp:nvSpPr>
      <dsp:spPr>
        <a:xfrm rot="20288039">
          <a:off x="2092037" y="1943609"/>
          <a:ext cx="619733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619733" y="25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4935E-07CE-4E36-A766-6642EC89A8BD}">
      <dsp:nvSpPr>
        <dsp:cNvPr id="0" name=""/>
        <dsp:cNvSpPr/>
      </dsp:nvSpPr>
      <dsp:spPr>
        <a:xfrm rot="17918216">
          <a:off x="1616867" y="1320268"/>
          <a:ext cx="866096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866096" y="25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96D917-3150-44C0-BD34-DC854BA6E0CF}">
      <dsp:nvSpPr>
        <dsp:cNvPr id="0" name=""/>
        <dsp:cNvSpPr/>
      </dsp:nvSpPr>
      <dsp:spPr>
        <a:xfrm>
          <a:off x="627192" y="1537637"/>
          <a:ext cx="1711694" cy="171169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B1602-71FE-4336-89B6-F230911E0A70}">
      <dsp:nvSpPr>
        <dsp:cNvPr id="0" name=""/>
        <dsp:cNvSpPr/>
      </dsp:nvSpPr>
      <dsp:spPr>
        <a:xfrm>
          <a:off x="1990052" y="1743"/>
          <a:ext cx="1027016" cy="1027016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140455" y="152146"/>
        <a:ext cx="726210" cy="726210"/>
      </dsp:txXfrm>
    </dsp:sp>
    <dsp:sp modelId="{DBD31413-3247-4E02-9C88-1160037D05B5}">
      <dsp:nvSpPr>
        <dsp:cNvPr id="0" name=""/>
        <dsp:cNvSpPr/>
      </dsp:nvSpPr>
      <dsp:spPr>
        <a:xfrm>
          <a:off x="3119770" y="1743"/>
          <a:ext cx="1540525" cy="1027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19770" y="1743"/>
        <a:ext cx="1540525" cy="1027016"/>
      </dsp:txXfrm>
    </dsp:sp>
    <dsp:sp modelId="{70EEE194-E960-450D-BA80-B77A578C97C7}">
      <dsp:nvSpPr>
        <dsp:cNvPr id="0" name=""/>
        <dsp:cNvSpPr/>
      </dsp:nvSpPr>
      <dsp:spPr>
        <a:xfrm>
          <a:off x="2652534" y="1149197"/>
          <a:ext cx="1027016" cy="1027016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02937" y="1299600"/>
        <a:ext cx="726210" cy="726210"/>
      </dsp:txXfrm>
    </dsp:sp>
    <dsp:sp modelId="{8E450DC0-93E6-43A8-A4D1-EC9638075AD8}">
      <dsp:nvSpPr>
        <dsp:cNvPr id="0" name=""/>
        <dsp:cNvSpPr/>
      </dsp:nvSpPr>
      <dsp:spPr>
        <a:xfrm>
          <a:off x="3782253" y="1149197"/>
          <a:ext cx="1540525" cy="1027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82253" y="1149197"/>
        <a:ext cx="1540525" cy="1027016"/>
      </dsp:txXfrm>
    </dsp:sp>
    <dsp:sp modelId="{C754B96D-BA16-4E51-9124-ED713F6E15C2}">
      <dsp:nvSpPr>
        <dsp:cNvPr id="0" name=""/>
        <dsp:cNvSpPr/>
      </dsp:nvSpPr>
      <dsp:spPr>
        <a:xfrm>
          <a:off x="2652534" y="2474163"/>
          <a:ext cx="1027016" cy="1027016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02937" y="2624566"/>
        <a:ext cx="726210" cy="726210"/>
      </dsp:txXfrm>
    </dsp:sp>
    <dsp:sp modelId="{3B78E1D8-C371-44FD-8662-6BFF51DB3091}">
      <dsp:nvSpPr>
        <dsp:cNvPr id="0" name=""/>
        <dsp:cNvSpPr/>
      </dsp:nvSpPr>
      <dsp:spPr>
        <a:xfrm>
          <a:off x="3782253" y="2474163"/>
          <a:ext cx="1540525" cy="1027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82253" y="2474163"/>
        <a:ext cx="1540525" cy="1027016"/>
      </dsp:txXfrm>
    </dsp:sp>
    <dsp:sp modelId="{A6BA3919-A828-4B4D-BC30-D72A0391777E}">
      <dsp:nvSpPr>
        <dsp:cNvPr id="0" name=""/>
        <dsp:cNvSpPr/>
      </dsp:nvSpPr>
      <dsp:spPr>
        <a:xfrm>
          <a:off x="1990052" y="3621617"/>
          <a:ext cx="1027016" cy="1027016"/>
        </a:xfrm>
        <a:prstGeom prst="ellipse">
          <a:avLst/>
        </a:prstGeom>
        <a:solidFill>
          <a:srgbClr val="FF99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4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140455" y="3772020"/>
        <a:ext cx="726210" cy="726210"/>
      </dsp:txXfrm>
    </dsp:sp>
    <dsp:sp modelId="{A7B45AF0-DFDE-4881-B3E7-F3B7667342D5}">
      <dsp:nvSpPr>
        <dsp:cNvPr id="0" name=""/>
        <dsp:cNvSpPr/>
      </dsp:nvSpPr>
      <dsp:spPr>
        <a:xfrm>
          <a:off x="3119770" y="3621617"/>
          <a:ext cx="1540525" cy="1027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19770" y="3621617"/>
        <a:ext cx="1540525" cy="1027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13410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99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治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9999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登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3399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革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067772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12572" y="2763532"/>
            <a:ext cx="3997234" cy="3784990"/>
          </a:xfrm>
          <a:prstGeom prst="noSmoking">
            <a:avLst>
              <a:gd name="adj" fmla="val 1304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737" y="4127863"/>
            <a:ext cx="2414301" cy="215054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421" y="4127863"/>
            <a:ext cx="1617466" cy="144076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038" y="3195314"/>
            <a:ext cx="1086545" cy="66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4970083"/>
              </p:ext>
            </p:extLst>
          </p:nvPr>
        </p:nvGraphicFramePr>
        <p:xfrm>
          <a:off x="993398" y="1606730"/>
          <a:ext cx="5982168" cy="4650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向右箭號 5"/>
          <p:cNvSpPr/>
          <p:nvPr/>
        </p:nvSpPr>
        <p:spPr>
          <a:xfrm>
            <a:off x="6048104" y="4924697"/>
            <a:ext cx="2586445" cy="1136469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8"/>
              </a:rPr>
              <a:t>衛福部疾管署</a:t>
            </a:r>
            <a:endParaRPr lang="zh-TW" altLang="en-US" sz="2400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zh-TW" altLang="en-US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2019-10-15T01:21:53Z</dcterms:modified>
</cp:coreProperties>
</file>