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1" r:id="rId4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CC"/>
    <a:srgbClr val="FF6699"/>
    <a:srgbClr val="3399FF"/>
    <a:srgbClr val="FF9900"/>
    <a:srgbClr val="FF0066"/>
    <a:srgbClr val="9999FF"/>
    <a:srgbClr val="FF99CC"/>
    <a:srgbClr val="FF9999"/>
    <a:srgbClr val="FFCCCC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09" autoAdjust="0"/>
    <p:restoredTop sz="94660"/>
  </p:normalViewPr>
  <p:slideViewPr>
    <p:cSldViewPr snapToGrid="0">
      <p:cViewPr varScale="1">
        <p:scale>
          <a:sx n="73" d="100"/>
          <a:sy n="73" d="100"/>
        </p:scale>
        <p:origin x="119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image" Target="../media/image6.png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6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4_2">
  <dgm:title val=""/>
  <dgm:desc val=""/>
  <dgm:catLst>
    <dgm:cat type="accent4" pri="112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ln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8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8672AEC-87DC-4D67-9213-CFCF57F8A51E}" type="doc">
      <dgm:prSet loTypeId="urn:microsoft.com/office/officeart/2005/8/layout/radial2" loCatId="relationship" qsTypeId="urn:microsoft.com/office/officeart/2005/8/quickstyle/simple1" qsCatId="simple" csTypeId="urn:microsoft.com/office/officeart/2005/8/colors/accent4_2" csCatId="accent4" phldr="1"/>
      <dgm:spPr/>
      <dgm:t>
        <a:bodyPr/>
        <a:lstStyle/>
        <a:p>
          <a:endParaRPr lang="zh-TW" altLang="en-US"/>
        </a:p>
      </dgm:t>
    </dgm:pt>
    <dgm:pt modelId="{24F5CB84-7985-48B1-9E9B-71C717569285}">
      <dgm:prSet/>
      <dgm:spPr/>
      <dgm:t>
        <a:bodyPr/>
        <a:lstStyle/>
        <a:p>
          <a:pPr rtl="0"/>
          <a:r>
            <a:rPr lang="zh-TW" dirty="0" smtClean="0">
              <a:solidFill>
                <a:srgbClr val="FFFF00"/>
              </a:solidFill>
              <a:latin typeface="文鼎甜妞體P" panose="020B0602010101010101" pitchFamily="34" charset="-120"/>
              <a:ea typeface="文鼎甜妞體P" panose="020B0602010101010101" pitchFamily="34" charset="-120"/>
            </a:rPr>
            <a:t>巡</a:t>
          </a:r>
          <a:endParaRPr lang="zh-TW" dirty="0">
            <a:solidFill>
              <a:srgbClr val="FFFF00"/>
            </a:solidFill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3F859660-005E-44BB-99A6-E0FA31587CF2}" type="parTrans" cxnId="{EAAB6B09-2937-4D5F-BA8D-6A9A87556868}">
      <dgm:prSet/>
      <dgm:spPr/>
      <dgm:t>
        <a:bodyPr/>
        <a:lstStyle/>
        <a:p>
          <a:endParaRPr lang="zh-TW" altLang="en-US"/>
        </a:p>
      </dgm:t>
    </dgm:pt>
    <dgm:pt modelId="{5D15FB8B-B9D1-4759-AAE1-13236B714AEE}" type="sibTrans" cxnId="{EAAB6B09-2937-4D5F-BA8D-6A9A87556868}">
      <dgm:prSet/>
      <dgm:spPr/>
      <dgm:t>
        <a:bodyPr/>
        <a:lstStyle/>
        <a:p>
          <a:endParaRPr lang="zh-TW" altLang="en-US"/>
        </a:p>
      </dgm:t>
    </dgm:pt>
    <dgm:pt modelId="{BCFA9FAC-B394-470C-BC6E-5D18FBB3F687}">
      <dgm:prSet/>
      <dgm:spPr/>
      <dgm:t>
        <a:bodyPr/>
        <a:lstStyle/>
        <a:p>
          <a:pPr rtl="0"/>
          <a:r>
            <a:rPr lang="zh-TW" dirty="0" smtClean="0">
              <a:solidFill>
                <a:srgbClr val="FF6699"/>
              </a:solidFill>
              <a:latin typeface="文鼎甜妞體P" panose="020B0602010101010101" pitchFamily="34" charset="-120"/>
              <a:ea typeface="文鼎甜妞體P" panose="020B0602010101010101" pitchFamily="34" charset="-120"/>
            </a:rPr>
            <a:t>巡檢容器</a:t>
          </a:r>
          <a:endParaRPr lang="zh-TW" dirty="0">
            <a:solidFill>
              <a:srgbClr val="FF6699"/>
            </a:solidFill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F91681C7-7039-4C6F-9F5D-B8C53675D6E3}" type="parTrans" cxnId="{22F43BE4-9003-42EB-AD40-CFE2A8E1ED62}">
      <dgm:prSet/>
      <dgm:spPr/>
      <dgm:t>
        <a:bodyPr/>
        <a:lstStyle/>
        <a:p>
          <a:endParaRPr lang="zh-TW" altLang="en-US"/>
        </a:p>
      </dgm:t>
    </dgm:pt>
    <dgm:pt modelId="{43E48159-F80E-4C9F-9102-B96E18D00CD3}" type="sibTrans" cxnId="{22F43BE4-9003-42EB-AD40-CFE2A8E1ED62}">
      <dgm:prSet/>
      <dgm:spPr/>
      <dgm:t>
        <a:bodyPr/>
        <a:lstStyle/>
        <a:p>
          <a:endParaRPr lang="zh-TW" altLang="en-US"/>
        </a:p>
      </dgm:t>
    </dgm:pt>
    <dgm:pt modelId="{90526CCA-2259-48C3-B659-C72ACFE77961}">
      <dgm:prSet/>
      <dgm:spPr/>
      <dgm:t>
        <a:bodyPr/>
        <a:lstStyle/>
        <a:p>
          <a:pPr rtl="0"/>
          <a:r>
            <a:rPr lang="zh-TW" smtClean="0">
              <a:solidFill>
                <a:srgbClr val="FFFF00"/>
              </a:solidFill>
              <a:latin typeface="文鼎甜妞體P" panose="020B0602010101010101" pitchFamily="34" charset="-120"/>
              <a:ea typeface="文鼎甜妞體P" panose="020B0602010101010101" pitchFamily="34" charset="-120"/>
            </a:rPr>
            <a:t>倒</a:t>
          </a:r>
          <a:endParaRPr lang="zh-TW">
            <a:solidFill>
              <a:srgbClr val="FFFF00"/>
            </a:solidFill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A73A805A-D86A-456A-8AED-9A2FAEC018FA}" type="parTrans" cxnId="{6609E5E4-5AD8-4539-B413-2496038517E1}">
      <dgm:prSet/>
      <dgm:spPr/>
      <dgm:t>
        <a:bodyPr/>
        <a:lstStyle/>
        <a:p>
          <a:endParaRPr lang="zh-TW" altLang="en-US"/>
        </a:p>
      </dgm:t>
    </dgm:pt>
    <dgm:pt modelId="{6010EBAA-5486-4D46-8A78-F1D67FE8D3A6}" type="sibTrans" cxnId="{6609E5E4-5AD8-4539-B413-2496038517E1}">
      <dgm:prSet/>
      <dgm:spPr/>
      <dgm:t>
        <a:bodyPr/>
        <a:lstStyle/>
        <a:p>
          <a:endParaRPr lang="zh-TW" altLang="en-US"/>
        </a:p>
      </dgm:t>
    </dgm:pt>
    <dgm:pt modelId="{48B24CA0-BB15-40BE-83D7-3E02343F5EA3}">
      <dgm:prSet/>
      <dgm:spPr/>
      <dgm:t>
        <a:bodyPr/>
        <a:lstStyle/>
        <a:p>
          <a:pPr rtl="0"/>
          <a:r>
            <a:rPr lang="zh-TW" dirty="0" smtClean="0">
              <a:solidFill>
                <a:srgbClr val="FF6699"/>
              </a:solidFill>
              <a:latin typeface="文鼎甜妞體P" panose="020B0602010101010101" pitchFamily="34" charset="-120"/>
              <a:ea typeface="文鼎甜妞體P" panose="020B0602010101010101" pitchFamily="34" charset="-120"/>
            </a:rPr>
            <a:t>倒掉積水</a:t>
          </a:r>
          <a:endParaRPr lang="zh-TW" dirty="0">
            <a:solidFill>
              <a:srgbClr val="FF6699"/>
            </a:solidFill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500B0CF9-6B6A-48A0-86DF-0BBF351743F5}" type="parTrans" cxnId="{DAE51A1C-0F5C-458F-8526-D2C2572DB1B0}">
      <dgm:prSet/>
      <dgm:spPr/>
      <dgm:t>
        <a:bodyPr/>
        <a:lstStyle/>
        <a:p>
          <a:endParaRPr lang="zh-TW" altLang="en-US"/>
        </a:p>
      </dgm:t>
    </dgm:pt>
    <dgm:pt modelId="{A652574E-2B07-4F68-8FBA-C9DA0F9976AC}" type="sibTrans" cxnId="{DAE51A1C-0F5C-458F-8526-D2C2572DB1B0}">
      <dgm:prSet/>
      <dgm:spPr/>
      <dgm:t>
        <a:bodyPr/>
        <a:lstStyle/>
        <a:p>
          <a:endParaRPr lang="zh-TW" altLang="en-US"/>
        </a:p>
      </dgm:t>
    </dgm:pt>
    <dgm:pt modelId="{36DCBC9B-3D65-4B81-A475-3B1E3B6A45E4}">
      <dgm:prSet/>
      <dgm:spPr/>
      <dgm:t>
        <a:bodyPr/>
        <a:lstStyle/>
        <a:p>
          <a:pPr rtl="0"/>
          <a:r>
            <a:rPr lang="zh-TW" dirty="0" smtClean="0">
              <a:solidFill>
                <a:srgbClr val="FFFF00"/>
              </a:solidFill>
              <a:latin typeface="文鼎甜妞體P" panose="020B0602010101010101" pitchFamily="34" charset="-120"/>
              <a:ea typeface="文鼎甜妞體P" panose="020B0602010101010101" pitchFamily="34" charset="-120"/>
            </a:rPr>
            <a:t>清</a:t>
          </a:r>
          <a:endParaRPr lang="zh-TW" dirty="0">
            <a:solidFill>
              <a:srgbClr val="FFFF00"/>
            </a:solidFill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4C2F1CC6-3EC9-444D-972B-47287A533461}" type="parTrans" cxnId="{72D15B88-F3C0-4A97-AA9D-15BF741D91BA}">
      <dgm:prSet/>
      <dgm:spPr/>
      <dgm:t>
        <a:bodyPr/>
        <a:lstStyle/>
        <a:p>
          <a:endParaRPr lang="zh-TW" altLang="en-US"/>
        </a:p>
      </dgm:t>
    </dgm:pt>
    <dgm:pt modelId="{E8D5F7F8-0B9F-464E-86FE-FBD739CF53E7}" type="sibTrans" cxnId="{72D15B88-F3C0-4A97-AA9D-15BF741D91BA}">
      <dgm:prSet/>
      <dgm:spPr/>
      <dgm:t>
        <a:bodyPr/>
        <a:lstStyle/>
        <a:p>
          <a:endParaRPr lang="zh-TW" altLang="en-US"/>
        </a:p>
      </dgm:t>
    </dgm:pt>
    <dgm:pt modelId="{714E0AD3-FE50-4866-A195-0C59914697FD}">
      <dgm:prSet/>
      <dgm:spPr/>
      <dgm:t>
        <a:bodyPr/>
        <a:lstStyle/>
        <a:p>
          <a:pPr rtl="0"/>
          <a:r>
            <a:rPr lang="zh-TW" dirty="0" smtClean="0">
              <a:solidFill>
                <a:srgbClr val="FF6699"/>
              </a:solidFill>
              <a:latin typeface="文鼎甜妞體P" panose="020B0602010101010101" pitchFamily="34" charset="-120"/>
              <a:ea typeface="文鼎甜妞體P" panose="020B0602010101010101" pitchFamily="34" charset="-120"/>
            </a:rPr>
            <a:t>清潔容器</a:t>
          </a:r>
          <a:endParaRPr lang="zh-TW" dirty="0">
            <a:solidFill>
              <a:srgbClr val="FF6699"/>
            </a:solidFill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7F8A8E93-FE83-46B5-90F9-1390DB56B9A2}" type="parTrans" cxnId="{46C75F2D-34CC-4ADB-A442-9EC2E14A05C4}">
      <dgm:prSet/>
      <dgm:spPr/>
      <dgm:t>
        <a:bodyPr/>
        <a:lstStyle/>
        <a:p>
          <a:endParaRPr lang="zh-TW" altLang="en-US"/>
        </a:p>
      </dgm:t>
    </dgm:pt>
    <dgm:pt modelId="{C336D359-61DD-4775-81B3-1112565F0025}" type="sibTrans" cxnId="{46C75F2D-34CC-4ADB-A442-9EC2E14A05C4}">
      <dgm:prSet/>
      <dgm:spPr/>
      <dgm:t>
        <a:bodyPr/>
        <a:lstStyle/>
        <a:p>
          <a:endParaRPr lang="zh-TW" altLang="en-US"/>
        </a:p>
      </dgm:t>
    </dgm:pt>
    <dgm:pt modelId="{6FFFDBC1-BCD6-4468-9227-4ABEA0777CBF}">
      <dgm:prSet/>
      <dgm:spPr/>
      <dgm:t>
        <a:bodyPr/>
        <a:lstStyle/>
        <a:p>
          <a:pPr rtl="0"/>
          <a:r>
            <a:rPr lang="zh-TW" dirty="0" smtClean="0">
              <a:solidFill>
                <a:srgbClr val="FFFF00"/>
              </a:solidFill>
              <a:latin typeface="文鼎甜妞體P" panose="020B0602010101010101" pitchFamily="34" charset="-120"/>
              <a:ea typeface="文鼎甜妞體P" panose="020B0602010101010101" pitchFamily="34" charset="-120"/>
            </a:rPr>
            <a:t>刷</a:t>
          </a:r>
          <a:endParaRPr lang="zh-TW" dirty="0">
            <a:solidFill>
              <a:srgbClr val="FFFF00"/>
            </a:solidFill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58204D94-1E3E-4B30-BA6B-475EEE0E256E}" type="parTrans" cxnId="{550F2B0A-0D68-4A7E-A492-4B15807BE913}">
      <dgm:prSet/>
      <dgm:spPr/>
      <dgm:t>
        <a:bodyPr/>
        <a:lstStyle/>
        <a:p>
          <a:endParaRPr lang="zh-TW" altLang="en-US"/>
        </a:p>
      </dgm:t>
    </dgm:pt>
    <dgm:pt modelId="{2508F88F-548F-4A68-BAD8-D13D918472B4}" type="sibTrans" cxnId="{550F2B0A-0D68-4A7E-A492-4B15807BE913}">
      <dgm:prSet/>
      <dgm:spPr/>
      <dgm:t>
        <a:bodyPr/>
        <a:lstStyle/>
        <a:p>
          <a:endParaRPr lang="zh-TW" altLang="en-US"/>
        </a:p>
      </dgm:t>
    </dgm:pt>
    <dgm:pt modelId="{C746A925-CECE-4042-8649-3262DD4CBA4E}">
      <dgm:prSet/>
      <dgm:spPr/>
      <dgm:t>
        <a:bodyPr/>
        <a:lstStyle/>
        <a:p>
          <a:pPr rtl="0"/>
          <a:r>
            <a:rPr lang="zh-TW" dirty="0" smtClean="0">
              <a:solidFill>
                <a:srgbClr val="FF6699"/>
              </a:solidFill>
              <a:latin typeface="文鼎甜妞體P" panose="020B0602010101010101" pitchFamily="34" charset="-120"/>
              <a:ea typeface="文鼎甜妞體P" panose="020B0602010101010101" pitchFamily="34" charset="-120"/>
            </a:rPr>
            <a:t>刷除</a:t>
          </a:r>
          <a:r>
            <a:rPr lang="en-US" altLang="zh-TW" dirty="0" smtClean="0">
              <a:solidFill>
                <a:srgbClr val="FF6699"/>
              </a:solidFill>
              <a:latin typeface="文鼎甜妞體P" panose="020B0602010101010101" pitchFamily="34" charset="-120"/>
              <a:ea typeface="文鼎甜妞體P" panose="020B0602010101010101" pitchFamily="34" charset="-120"/>
            </a:rPr>
            <a:t> </a:t>
          </a:r>
          <a:r>
            <a:rPr lang="zh-TW" dirty="0" smtClean="0">
              <a:solidFill>
                <a:srgbClr val="FF6699"/>
              </a:solidFill>
              <a:latin typeface="文鼎甜妞體P" panose="020B0602010101010101" pitchFamily="34" charset="-120"/>
              <a:ea typeface="文鼎甜妞體P" panose="020B0602010101010101" pitchFamily="34" charset="-120"/>
            </a:rPr>
            <a:t>蟲卵</a:t>
          </a:r>
          <a:endParaRPr lang="zh-TW" dirty="0">
            <a:solidFill>
              <a:srgbClr val="FF6699"/>
            </a:solidFill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BE37FF7B-73A6-47FC-BA9E-08F1C98A33A4}" type="parTrans" cxnId="{934E1960-E835-4F7E-B5B7-4B77DE5D2686}">
      <dgm:prSet/>
      <dgm:spPr/>
      <dgm:t>
        <a:bodyPr/>
        <a:lstStyle/>
        <a:p>
          <a:endParaRPr lang="zh-TW" altLang="en-US"/>
        </a:p>
      </dgm:t>
    </dgm:pt>
    <dgm:pt modelId="{B73C461F-AE13-4804-B5EF-B68AC7825FB8}" type="sibTrans" cxnId="{934E1960-E835-4F7E-B5B7-4B77DE5D2686}">
      <dgm:prSet/>
      <dgm:spPr/>
      <dgm:t>
        <a:bodyPr/>
        <a:lstStyle/>
        <a:p>
          <a:endParaRPr lang="zh-TW" altLang="en-US"/>
        </a:p>
      </dgm:t>
    </dgm:pt>
    <dgm:pt modelId="{84A5C0EA-A333-490E-AF56-1339CEBEC0C0}" type="pres">
      <dgm:prSet presAssocID="{88672AEC-87DC-4D67-9213-CFCF57F8A51E}" presName="composite" presStyleCnt="0">
        <dgm:presLayoutVars>
          <dgm:chMax val="5"/>
          <dgm:dir/>
          <dgm:animLvl val="ctr"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FFEF1200-8023-4411-8AE3-F733406764B4}" type="pres">
      <dgm:prSet presAssocID="{88672AEC-87DC-4D67-9213-CFCF57F8A51E}" presName="cycle" presStyleCnt="0"/>
      <dgm:spPr/>
    </dgm:pt>
    <dgm:pt modelId="{C5F1CA27-FC2B-4D17-A131-E3AB7FDAA024}" type="pres">
      <dgm:prSet presAssocID="{88672AEC-87DC-4D67-9213-CFCF57F8A51E}" presName="centerShape" presStyleCnt="0"/>
      <dgm:spPr/>
    </dgm:pt>
    <dgm:pt modelId="{A9C414E3-1FD7-4810-9E66-D7DB9FD705C3}" type="pres">
      <dgm:prSet presAssocID="{88672AEC-87DC-4D67-9213-CFCF57F8A51E}" presName="connSite" presStyleLbl="node1" presStyleIdx="0" presStyleCnt="5"/>
      <dgm:spPr/>
    </dgm:pt>
    <dgm:pt modelId="{21650782-3EA1-4B2D-BBD1-9D0D401D5D6D}" type="pres">
      <dgm:prSet presAssocID="{88672AEC-87DC-4D67-9213-CFCF57F8A51E}" presName="visible" presStyleLbl="node1" presStyleIdx="0" presStyleCnt="5"/>
      <dgm:spPr>
        <a:blipFill dpi="0" rotWithShape="1"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9169D8DE-FDE4-4C71-8F12-1A87697BA4EB}" type="pres">
      <dgm:prSet presAssocID="{3F859660-005E-44BB-99A6-E0FA31587CF2}" presName="Name25" presStyleLbl="parChTrans1D1" presStyleIdx="0" presStyleCnt="4"/>
      <dgm:spPr/>
      <dgm:t>
        <a:bodyPr/>
        <a:lstStyle/>
        <a:p>
          <a:endParaRPr lang="zh-TW" altLang="en-US"/>
        </a:p>
      </dgm:t>
    </dgm:pt>
    <dgm:pt modelId="{FA0C9A21-5C34-43D8-875B-6B4603DE5F87}" type="pres">
      <dgm:prSet presAssocID="{24F5CB84-7985-48B1-9E9B-71C717569285}" presName="node" presStyleCnt="0"/>
      <dgm:spPr/>
    </dgm:pt>
    <dgm:pt modelId="{4B7E29FE-A08F-46EC-BDCC-6E0F3A9DE68F}" type="pres">
      <dgm:prSet presAssocID="{24F5CB84-7985-48B1-9E9B-71C717569285}" presName="parentNode" presStyleLbl="node1" presStyleIdx="1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B0519359-7857-4217-B413-E4A1CF5EEC38}" type="pres">
      <dgm:prSet presAssocID="{24F5CB84-7985-48B1-9E9B-71C717569285}" presName="childNode" presStyleLbl="revTx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502CDA7D-2570-4FD6-8BEA-AB6775744374}" type="pres">
      <dgm:prSet presAssocID="{A73A805A-D86A-456A-8AED-9A2FAEC018FA}" presName="Name25" presStyleLbl="parChTrans1D1" presStyleIdx="1" presStyleCnt="4"/>
      <dgm:spPr/>
      <dgm:t>
        <a:bodyPr/>
        <a:lstStyle/>
        <a:p>
          <a:endParaRPr lang="zh-TW" altLang="en-US"/>
        </a:p>
      </dgm:t>
    </dgm:pt>
    <dgm:pt modelId="{389408DB-6142-4E71-90B9-9AA843E99798}" type="pres">
      <dgm:prSet presAssocID="{90526CCA-2259-48C3-B659-C72ACFE77961}" presName="node" presStyleCnt="0"/>
      <dgm:spPr/>
    </dgm:pt>
    <dgm:pt modelId="{3C573948-303F-423B-81D6-EC0C9E6261FA}" type="pres">
      <dgm:prSet presAssocID="{90526CCA-2259-48C3-B659-C72ACFE77961}" presName="parentNode" presStyleLbl="node1" presStyleIdx="2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2CEA4891-4392-4D4F-88D0-E6962073AA62}" type="pres">
      <dgm:prSet presAssocID="{90526CCA-2259-48C3-B659-C72ACFE77961}" presName="childNode" presStyleLbl="revTx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4111EB9B-1389-4688-BA9E-0E58988EE4B5}" type="pres">
      <dgm:prSet presAssocID="{4C2F1CC6-3EC9-444D-972B-47287A533461}" presName="Name25" presStyleLbl="parChTrans1D1" presStyleIdx="2" presStyleCnt="4"/>
      <dgm:spPr/>
      <dgm:t>
        <a:bodyPr/>
        <a:lstStyle/>
        <a:p>
          <a:endParaRPr lang="zh-TW" altLang="en-US"/>
        </a:p>
      </dgm:t>
    </dgm:pt>
    <dgm:pt modelId="{B3D812C4-0502-4FBE-91C3-20861AA01C73}" type="pres">
      <dgm:prSet presAssocID="{36DCBC9B-3D65-4B81-A475-3B1E3B6A45E4}" presName="node" presStyleCnt="0"/>
      <dgm:spPr/>
    </dgm:pt>
    <dgm:pt modelId="{7B9D3B55-52FA-4E29-BADA-E052E9818AFD}" type="pres">
      <dgm:prSet presAssocID="{36DCBC9B-3D65-4B81-A475-3B1E3B6A45E4}" presName="parentNode" presStyleLbl="node1" presStyleIdx="3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CEBBD873-7F38-4F0B-86CF-496915952CF0}" type="pres">
      <dgm:prSet presAssocID="{36DCBC9B-3D65-4B81-A475-3B1E3B6A45E4}" presName="childNode" presStyleLbl="revTx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7B619A1B-8B08-4A22-B5F5-AD3BAB2736B2}" type="pres">
      <dgm:prSet presAssocID="{58204D94-1E3E-4B30-BA6B-475EEE0E256E}" presName="Name25" presStyleLbl="parChTrans1D1" presStyleIdx="3" presStyleCnt="4"/>
      <dgm:spPr/>
      <dgm:t>
        <a:bodyPr/>
        <a:lstStyle/>
        <a:p>
          <a:endParaRPr lang="zh-TW" altLang="en-US"/>
        </a:p>
      </dgm:t>
    </dgm:pt>
    <dgm:pt modelId="{8E94276C-16AB-4C7E-9E80-250F4DD860B8}" type="pres">
      <dgm:prSet presAssocID="{6FFFDBC1-BCD6-4468-9227-4ABEA0777CBF}" presName="node" presStyleCnt="0"/>
      <dgm:spPr/>
    </dgm:pt>
    <dgm:pt modelId="{A812CE34-3851-4EA3-9643-238A9C56277B}" type="pres">
      <dgm:prSet presAssocID="{6FFFDBC1-BCD6-4468-9227-4ABEA0777CBF}" presName="parentNode" presStyleLbl="node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44AFF4B4-EA3A-452D-9D8B-D414E27813C4}" type="pres">
      <dgm:prSet presAssocID="{6FFFDBC1-BCD6-4468-9227-4ABEA0777CBF}" presName="childNode" presStyleLbl="revTx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CB21B70A-D0F5-43C2-8A19-A8FF149BEA67}" type="presOf" srcId="{24F5CB84-7985-48B1-9E9B-71C717569285}" destId="{4B7E29FE-A08F-46EC-BDCC-6E0F3A9DE68F}" srcOrd="0" destOrd="0" presId="urn:microsoft.com/office/officeart/2005/8/layout/radial2"/>
    <dgm:cxn modelId="{46C75F2D-34CC-4ADB-A442-9EC2E14A05C4}" srcId="{36DCBC9B-3D65-4B81-A475-3B1E3B6A45E4}" destId="{714E0AD3-FE50-4866-A195-0C59914697FD}" srcOrd="0" destOrd="0" parTransId="{7F8A8E93-FE83-46B5-90F9-1390DB56B9A2}" sibTransId="{C336D359-61DD-4775-81B3-1112565F0025}"/>
    <dgm:cxn modelId="{BD3D7A0C-5888-4902-B51E-7D17D0141BCD}" type="presOf" srcId="{36DCBC9B-3D65-4B81-A475-3B1E3B6A45E4}" destId="{7B9D3B55-52FA-4E29-BADA-E052E9818AFD}" srcOrd="0" destOrd="0" presId="urn:microsoft.com/office/officeart/2005/8/layout/radial2"/>
    <dgm:cxn modelId="{72D15B88-F3C0-4A97-AA9D-15BF741D91BA}" srcId="{88672AEC-87DC-4D67-9213-CFCF57F8A51E}" destId="{36DCBC9B-3D65-4B81-A475-3B1E3B6A45E4}" srcOrd="2" destOrd="0" parTransId="{4C2F1CC6-3EC9-444D-972B-47287A533461}" sibTransId="{E8D5F7F8-0B9F-464E-86FE-FBD739CF53E7}"/>
    <dgm:cxn modelId="{DAE51A1C-0F5C-458F-8526-D2C2572DB1B0}" srcId="{90526CCA-2259-48C3-B659-C72ACFE77961}" destId="{48B24CA0-BB15-40BE-83D7-3E02343F5EA3}" srcOrd="0" destOrd="0" parTransId="{500B0CF9-6B6A-48A0-86DF-0BBF351743F5}" sibTransId="{A652574E-2B07-4F68-8FBA-C9DA0F9976AC}"/>
    <dgm:cxn modelId="{48FF0890-9BEF-4A3D-A577-9689FC235662}" type="presOf" srcId="{58204D94-1E3E-4B30-BA6B-475EEE0E256E}" destId="{7B619A1B-8B08-4A22-B5F5-AD3BAB2736B2}" srcOrd="0" destOrd="0" presId="urn:microsoft.com/office/officeart/2005/8/layout/radial2"/>
    <dgm:cxn modelId="{13B8783C-2F2A-4702-9EE1-08E8DD5881E8}" type="presOf" srcId="{90526CCA-2259-48C3-B659-C72ACFE77961}" destId="{3C573948-303F-423B-81D6-EC0C9E6261FA}" srcOrd="0" destOrd="0" presId="urn:microsoft.com/office/officeart/2005/8/layout/radial2"/>
    <dgm:cxn modelId="{4436B30F-BAD5-4530-9F87-0EE873A1CC54}" type="presOf" srcId="{3F859660-005E-44BB-99A6-E0FA31587CF2}" destId="{9169D8DE-FDE4-4C71-8F12-1A87697BA4EB}" srcOrd="0" destOrd="0" presId="urn:microsoft.com/office/officeart/2005/8/layout/radial2"/>
    <dgm:cxn modelId="{B0CCF69D-DBE4-4A27-9964-1C398CC200B8}" type="presOf" srcId="{C746A925-CECE-4042-8649-3262DD4CBA4E}" destId="{44AFF4B4-EA3A-452D-9D8B-D414E27813C4}" srcOrd="0" destOrd="0" presId="urn:microsoft.com/office/officeart/2005/8/layout/radial2"/>
    <dgm:cxn modelId="{EFF177DA-C591-45E6-AD99-95E82C0F253A}" type="presOf" srcId="{48B24CA0-BB15-40BE-83D7-3E02343F5EA3}" destId="{2CEA4891-4392-4D4F-88D0-E6962073AA62}" srcOrd="0" destOrd="0" presId="urn:microsoft.com/office/officeart/2005/8/layout/radial2"/>
    <dgm:cxn modelId="{B69FA056-5114-4E2B-99C7-F5C21671B9E5}" type="presOf" srcId="{88672AEC-87DC-4D67-9213-CFCF57F8A51E}" destId="{84A5C0EA-A333-490E-AF56-1339CEBEC0C0}" srcOrd="0" destOrd="0" presId="urn:microsoft.com/office/officeart/2005/8/layout/radial2"/>
    <dgm:cxn modelId="{6609E5E4-5AD8-4539-B413-2496038517E1}" srcId="{88672AEC-87DC-4D67-9213-CFCF57F8A51E}" destId="{90526CCA-2259-48C3-B659-C72ACFE77961}" srcOrd="1" destOrd="0" parTransId="{A73A805A-D86A-456A-8AED-9A2FAEC018FA}" sibTransId="{6010EBAA-5486-4D46-8A78-F1D67FE8D3A6}"/>
    <dgm:cxn modelId="{6277DD02-E4DD-4004-964E-989410311439}" type="presOf" srcId="{BCFA9FAC-B394-470C-BC6E-5D18FBB3F687}" destId="{B0519359-7857-4217-B413-E4A1CF5EEC38}" srcOrd="0" destOrd="0" presId="urn:microsoft.com/office/officeart/2005/8/layout/radial2"/>
    <dgm:cxn modelId="{EAAB6B09-2937-4D5F-BA8D-6A9A87556868}" srcId="{88672AEC-87DC-4D67-9213-CFCF57F8A51E}" destId="{24F5CB84-7985-48B1-9E9B-71C717569285}" srcOrd="0" destOrd="0" parTransId="{3F859660-005E-44BB-99A6-E0FA31587CF2}" sibTransId="{5D15FB8B-B9D1-4759-AAE1-13236B714AEE}"/>
    <dgm:cxn modelId="{550F2B0A-0D68-4A7E-A492-4B15807BE913}" srcId="{88672AEC-87DC-4D67-9213-CFCF57F8A51E}" destId="{6FFFDBC1-BCD6-4468-9227-4ABEA0777CBF}" srcOrd="3" destOrd="0" parTransId="{58204D94-1E3E-4B30-BA6B-475EEE0E256E}" sibTransId="{2508F88F-548F-4A68-BAD8-D13D918472B4}"/>
    <dgm:cxn modelId="{BDD66AD9-65F1-4C66-B783-CF4226699C57}" type="presOf" srcId="{714E0AD3-FE50-4866-A195-0C59914697FD}" destId="{CEBBD873-7F38-4F0B-86CF-496915952CF0}" srcOrd="0" destOrd="0" presId="urn:microsoft.com/office/officeart/2005/8/layout/radial2"/>
    <dgm:cxn modelId="{26472CE8-B0DC-467A-A92A-AAEEC8439E85}" type="presOf" srcId="{6FFFDBC1-BCD6-4468-9227-4ABEA0777CBF}" destId="{A812CE34-3851-4EA3-9643-238A9C56277B}" srcOrd="0" destOrd="0" presId="urn:microsoft.com/office/officeart/2005/8/layout/radial2"/>
    <dgm:cxn modelId="{F88CA03F-55CD-457C-A3DA-D0B2DA325927}" type="presOf" srcId="{A73A805A-D86A-456A-8AED-9A2FAEC018FA}" destId="{502CDA7D-2570-4FD6-8BEA-AB6775744374}" srcOrd="0" destOrd="0" presId="urn:microsoft.com/office/officeart/2005/8/layout/radial2"/>
    <dgm:cxn modelId="{22F43BE4-9003-42EB-AD40-CFE2A8E1ED62}" srcId="{24F5CB84-7985-48B1-9E9B-71C717569285}" destId="{BCFA9FAC-B394-470C-BC6E-5D18FBB3F687}" srcOrd="0" destOrd="0" parTransId="{F91681C7-7039-4C6F-9F5D-B8C53675D6E3}" sibTransId="{43E48159-F80E-4C9F-9102-B96E18D00CD3}"/>
    <dgm:cxn modelId="{F80D7085-974C-434A-B25C-10AFFCA260FB}" type="presOf" srcId="{4C2F1CC6-3EC9-444D-972B-47287A533461}" destId="{4111EB9B-1389-4688-BA9E-0E58988EE4B5}" srcOrd="0" destOrd="0" presId="urn:microsoft.com/office/officeart/2005/8/layout/radial2"/>
    <dgm:cxn modelId="{934E1960-E835-4F7E-B5B7-4B77DE5D2686}" srcId="{6FFFDBC1-BCD6-4468-9227-4ABEA0777CBF}" destId="{C746A925-CECE-4042-8649-3262DD4CBA4E}" srcOrd="0" destOrd="0" parTransId="{BE37FF7B-73A6-47FC-BA9E-08F1C98A33A4}" sibTransId="{B73C461F-AE13-4804-B5EF-B68AC7825FB8}"/>
    <dgm:cxn modelId="{4B020602-26C0-4E87-917B-291FAB22C53B}" type="presParOf" srcId="{84A5C0EA-A333-490E-AF56-1339CEBEC0C0}" destId="{FFEF1200-8023-4411-8AE3-F733406764B4}" srcOrd="0" destOrd="0" presId="urn:microsoft.com/office/officeart/2005/8/layout/radial2"/>
    <dgm:cxn modelId="{311A9296-A2A4-4EA7-B1F1-AD95BB821C90}" type="presParOf" srcId="{FFEF1200-8023-4411-8AE3-F733406764B4}" destId="{C5F1CA27-FC2B-4D17-A131-E3AB7FDAA024}" srcOrd="0" destOrd="0" presId="urn:microsoft.com/office/officeart/2005/8/layout/radial2"/>
    <dgm:cxn modelId="{4268B390-DF07-42EF-8E6D-623BFC4CAC1B}" type="presParOf" srcId="{C5F1CA27-FC2B-4D17-A131-E3AB7FDAA024}" destId="{A9C414E3-1FD7-4810-9E66-D7DB9FD705C3}" srcOrd="0" destOrd="0" presId="urn:microsoft.com/office/officeart/2005/8/layout/radial2"/>
    <dgm:cxn modelId="{84574896-8162-4233-B3D5-C91ABF3D73FA}" type="presParOf" srcId="{C5F1CA27-FC2B-4D17-A131-E3AB7FDAA024}" destId="{21650782-3EA1-4B2D-BBD1-9D0D401D5D6D}" srcOrd="1" destOrd="0" presId="urn:microsoft.com/office/officeart/2005/8/layout/radial2"/>
    <dgm:cxn modelId="{2C2AB828-8C9C-4292-B0A6-401892F446D1}" type="presParOf" srcId="{FFEF1200-8023-4411-8AE3-F733406764B4}" destId="{9169D8DE-FDE4-4C71-8F12-1A87697BA4EB}" srcOrd="1" destOrd="0" presId="urn:microsoft.com/office/officeart/2005/8/layout/radial2"/>
    <dgm:cxn modelId="{ADE61B8B-8111-4E07-B3D5-8AFA7056F22B}" type="presParOf" srcId="{FFEF1200-8023-4411-8AE3-F733406764B4}" destId="{FA0C9A21-5C34-43D8-875B-6B4603DE5F87}" srcOrd="2" destOrd="0" presId="urn:microsoft.com/office/officeart/2005/8/layout/radial2"/>
    <dgm:cxn modelId="{D05535F4-A3F2-45C0-AE50-DFEB90EB6B81}" type="presParOf" srcId="{FA0C9A21-5C34-43D8-875B-6B4603DE5F87}" destId="{4B7E29FE-A08F-46EC-BDCC-6E0F3A9DE68F}" srcOrd="0" destOrd="0" presId="urn:microsoft.com/office/officeart/2005/8/layout/radial2"/>
    <dgm:cxn modelId="{228A875B-3589-4FE0-ACA4-E02B913A8643}" type="presParOf" srcId="{FA0C9A21-5C34-43D8-875B-6B4603DE5F87}" destId="{B0519359-7857-4217-B413-E4A1CF5EEC38}" srcOrd="1" destOrd="0" presId="urn:microsoft.com/office/officeart/2005/8/layout/radial2"/>
    <dgm:cxn modelId="{DC0246AF-29A4-4FCA-9193-8291BFCE17AF}" type="presParOf" srcId="{FFEF1200-8023-4411-8AE3-F733406764B4}" destId="{502CDA7D-2570-4FD6-8BEA-AB6775744374}" srcOrd="3" destOrd="0" presId="urn:microsoft.com/office/officeart/2005/8/layout/radial2"/>
    <dgm:cxn modelId="{238649C1-4148-4D9F-A710-669A35433572}" type="presParOf" srcId="{FFEF1200-8023-4411-8AE3-F733406764B4}" destId="{389408DB-6142-4E71-90B9-9AA843E99798}" srcOrd="4" destOrd="0" presId="urn:microsoft.com/office/officeart/2005/8/layout/radial2"/>
    <dgm:cxn modelId="{C49E8876-338B-4737-AAF7-6530B141734C}" type="presParOf" srcId="{389408DB-6142-4E71-90B9-9AA843E99798}" destId="{3C573948-303F-423B-81D6-EC0C9E6261FA}" srcOrd="0" destOrd="0" presId="urn:microsoft.com/office/officeart/2005/8/layout/radial2"/>
    <dgm:cxn modelId="{AC75F6A0-F04B-4A89-8A86-C895DB084BE9}" type="presParOf" srcId="{389408DB-6142-4E71-90B9-9AA843E99798}" destId="{2CEA4891-4392-4D4F-88D0-E6962073AA62}" srcOrd="1" destOrd="0" presId="urn:microsoft.com/office/officeart/2005/8/layout/radial2"/>
    <dgm:cxn modelId="{C791DA4F-4C86-4B71-9698-61DA5D11B0B1}" type="presParOf" srcId="{FFEF1200-8023-4411-8AE3-F733406764B4}" destId="{4111EB9B-1389-4688-BA9E-0E58988EE4B5}" srcOrd="5" destOrd="0" presId="urn:microsoft.com/office/officeart/2005/8/layout/radial2"/>
    <dgm:cxn modelId="{25D5CBF7-DB22-4121-B066-601FEFACA4E8}" type="presParOf" srcId="{FFEF1200-8023-4411-8AE3-F733406764B4}" destId="{B3D812C4-0502-4FBE-91C3-20861AA01C73}" srcOrd="6" destOrd="0" presId="urn:microsoft.com/office/officeart/2005/8/layout/radial2"/>
    <dgm:cxn modelId="{FE701815-60FC-4913-AA27-AF8935E379B8}" type="presParOf" srcId="{B3D812C4-0502-4FBE-91C3-20861AA01C73}" destId="{7B9D3B55-52FA-4E29-BADA-E052E9818AFD}" srcOrd="0" destOrd="0" presId="urn:microsoft.com/office/officeart/2005/8/layout/radial2"/>
    <dgm:cxn modelId="{63B8C47F-F086-42B3-9241-25FF4F4996A0}" type="presParOf" srcId="{B3D812C4-0502-4FBE-91C3-20861AA01C73}" destId="{CEBBD873-7F38-4F0B-86CF-496915952CF0}" srcOrd="1" destOrd="0" presId="urn:microsoft.com/office/officeart/2005/8/layout/radial2"/>
    <dgm:cxn modelId="{01AFC3FC-B568-49B9-A266-5A425C83AEEB}" type="presParOf" srcId="{FFEF1200-8023-4411-8AE3-F733406764B4}" destId="{7B619A1B-8B08-4A22-B5F5-AD3BAB2736B2}" srcOrd="7" destOrd="0" presId="urn:microsoft.com/office/officeart/2005/8/layout/radial2"/>
    <dgm:cxn modelId="{7111E8BB-7357-46D4-8039-D044AAADF2C7}" type="presParOf" srcId="{FFEF1200-8023-4411-8AE3-F733406764B4}" destId="{8E94276C-16AB-4C7E-9E80-250F4DD860B8}" srcOrd="8" destOrd="0" presId="urn:microsoft.com/office/officeart/2005/8/layout/radial2"/>
    <dgm:cxn modelId="{16668ACC-772C-4758-B297-CA5773D5735C}" type="presParOf" srcId="{8E94276C-16AB-4C7E-9E80-250F4DD860B8}" destId="{A812CE34-3851-4EA3-9643-238A9C56277B}" srcOrd="0" destOrd="0" presId="urn:microsoft.com/office/officeart/2005/8/layout/radial2"/>
    <dgm:cxn modelId="{1B4B531E-D114-42B2-B7F2-7DA228BD7B33}" type="presParOf" srcId="{8E94276C-16AB-4C7E-9E80-250F4DD860B8}" destId="{44AFF4B4-EA3A-452D-9D8B-D414E27813C4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B619A1B-8B08-4A22-B5F5-AD3BAB2736B2}">
      <dsp:nvSpPr>
        <dsp:cNvPr id="0" name=""/>
        <dsp:cNvSpPr/>
      </dsp:nvSpPr>
      <dsp:spPr>
        <a:xfrm rot="3682685">
          <a:off x="2414529" y="2814468"/>
          <a:ext cx="741366" cy="36782"/>
        </a:xfrm>
        <a:custGeom>
          <a:avLst/>
          <a:gdLst/>
          <a:ahLst/>
          <a:cxnLst/>
          <a:rect l="0" t="0" r="0" b="0"/>
          <a:pathLst>
            <a:path>
              <a:moveTo>
                <a:pt x="0" y="18391"/>
              </a:moveTo>
              <a:lnTo>
                <a:pt x="741366" y="18391"/>
              </a:lnTo>
            </a:path>
          </a:pathLst>
        </a:custGeom>
        <a:noFill/>
        <a:ln w="12700" cap="flat" cmpd="sng" algn="ctr">
          <a:solidFill>
            <a:schemeClr val="accent4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111EB9B-1389-4688-BA9E-0E58988EE4B5}">
      <dsp:nvSpPr>
        <dsp:cNvPr id="0" name=""/>
        <dsp:cNvSpPr/>
      </dsp:nvSpPr>
      <dsp:spPr>
        <a:xfrm rot="1312404">
          <a:off x="2822005" y="2280231"/>
          <a:ext cx="529890" cy="36782"/>
        </a:xfrm>
        <a:custGeom>
          <a:avLst/>
          <a:gdLst/>
          <a:ahLst/>
          <a:cxnLst/>
          <a:rect l="0" t="0" r="0" b="0"/>
          <a:pathLst>
            <a:path>
              <a:moveTo>
                <a:pt x="0" y="18391"/>
              </a:moveTo>
              <a:lnTo>
                <a:pt x="529890" y="18391"/>
              </a:lnTo>
            </a:path>
          </a:pathLst>
        </a:custGeom>
        <a:noFill/>
        <a:ln w="12700" cap="flat" cmpd="sng" algn="ctr">
          <a:solidFill>
            <a:schemeClr val="accent4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02CDA7D-2570-4FD6-8BEA-AB6775744374}">
      <dsp:nvSpPr>
        <dsp:cNvPr id="0" name=""/>
        <dsp:cNvSpPr/>
      </dsp:nvSpPr>
      <dsp:spPr>
        <a:xfrm rot="20287596">
          <a:off x="2822005" y="1670239"/>
          <a:ext cx="529890" cy="36782"/>
        </a:xfrm>
        <a:custGeom>
          <a:avLst/>
          <a:gdLst/>
          <a:ahLst/>
          <a:cxnLst/>
          <a:rect l="0" t="0" r="0" b="0"/>
          <a:pathLst>
            <a:path>
              <a:moveTo>
                <a:pt x="0" y="18391"/>
              </a:moveTo>
              <a:lnTo>
                <a:pt x="529890" y="18391"/>
              </a:lnTo>
            </a:path>
          </a:pathLst>
        </a:custGeom>
        <a:noFill/>
        <a:ln w="12700" cap="flat" cmpd="sng" algn="ctr">
          <a:solidFill>
            <a:schemeClr val="accent4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169D8DE-FDE4-4C71-8F12-1A87697BA4EB}">
      <dsp:nvSpPr>
        <dsp:cNvPr id="0" name=""/>
        <dsp:cNvSpPr/>
      </dsp:nvSpPr>
      <dsp:spPr>
        <a:xfrm rot="17917315">
          <a:off x="2414529" y="1136002"/>
          <a:ext cx="741366" cy="36782"/>
        </a:xfrm>
        <a:custGeom>
          <a:avLst/>
          <a:gdLst/>
          <a:ahLst/>
          <a:cxnLst/>
          <a:rect l="0" t="0" r="0" b="0"/>
          <a:pathLst>
            <a:path>
              <a:moveTo>
                <a:pt x="0" y="18391"/>
              </a:moveTo>
              <a:lnTo>
                <a:pt x="741366" y="18391"/>
              </a:lnTo>
            </a:path>
          </a:pathLst>
        </a:custGeom>
        <a:noFill/>
        <a:ln w="12700" cap="flat" cmpd="sng" algn="ctr">
          <a:solidFill>
            <a:schemeClr val="accent4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1650782-3EA1-4B2D-BBD1-9D0D401D5D6D}">
      <dsp:nvSpPr>
        <dsp:cNvPr id="0" name=""/>
        <dsp:cNvSpPr/>
      </dsp:nvSpPr>
      <dsp:spPr>
        <a:xfrm>
          <a:off x="1593163" y="1259558"/>
          <a:ext cx="1468136" cy="1468136"/>
        </a:xfrm>
        <a:prstGeom prst="ellipse">
          <a:avLst/>
        </a:prstGeom>
        <a:blipFill dpi="0" rotWithShape="1"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B7E29FE-A08F-46EC-BDCC-6E0F3A9DE68F}">
      <dsp:nvSpPr>
        <dsp:cNvPr id="0" name=""/>
        <dsp:cNvSpPr/>
      </dsp:nvSpPr>
      <dsp:spPr>
        <a:xfrm>
          <a:off x="2733322" y="1948"/>
          <a:ext cx="880881" cy="880881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lvl="0" algn="ctr" defTabSz="1511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400" kern="1200" dirty="0" smtClean="0">
              <a:solidFill>
                <a:srgbClr val="FFFF00"/>
              </a:solidFill>
              <a:latin typeface="文鼎甜妞體P" panose="020B0602010101010101" pitchFamily="34" charset="-120"/>
              <a:ea typeface="文鼎甜妞體P" panose="020B0602010101010101" pitchFamily="34" charset="-120"/>
            </a:rPr>
            <a:t>巡</a:t>
          </a:r>
          <a:endParaRPr lang="zh-TW" sz="3400" kern="1200" dirty="0">
            <a:solidFill>
              <a:srgbClr val="FFFF00"/>
            </a:solidFill>
            <a:latin typeface="文鼎甜妞體P" panose="020B0602010101010101" pitchFamily="34" charset="-120"/>
            <a:ea typeface="文鼎甜妞體P" panose="020B0602010101010101" pitchFamily="34" charset="-120"/>
          </a:endParaRPr>
        </a:p>
      </dsp:txBody>
      <dsp:txXfrm>
        <a:off x="2862324" y="130950"/>
        <a:ext cx="622877" cy="622877"/>
      </dsp:txXfrm>
    </dsp:sp>
    <dsp:sp modelId="{B0519359-7857-4217-B413-E4A1CF5EEC38}">
      <dsp:nvSpPr>
        <dsp:cNvPr id="0" name=""/>
        <dsp:cNvSpPr/>
      </dsp:nvSpPr>
      <dsp:spPr>
        <a:xfrm>
          <a:off x="3702292" y="1948"/>
          <a:ext cx="1321322" cy="88088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11557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600" kern="1200" dirty="0" smtClean="0">
              <a:solidFill>
                <a:srgbClr val="FF6699"/>
              </a:solidFill>
              <a:latin typeface="文鼎甜妞體P" panose="020B0602010101010101" pitchFamily="34" charset="-120"/>
              <a:ea typeface="文鼎甜妞體P" panose="020B0602010101010101" pitchFamily="34" charset="-120"/>
            </a:rPr>
            <a:t>巡檢容器</a:t>
          </a:r>
          <a:endParaRPr lang="zh-TW" sz="2600" kern="1200" dirty="0">
            <a:solidFill>
              <a:srgbClr val="FF6699"/>
            </a:solidFill>
            <a:latin typeface="文鼎甜妞體P" panose="020B0602010101010101" pitchFamily="34" charset="-120"/>
            <a:ea typeface="文鼎甜妞體P" panose="020B0602010101010101" pitchFamily="34" charset="-120"/>
          </a:endParaRPr>
        </a:p>
      </dsp:txBody>
      <dsp:txXfrm>
        <a:off x="3702292" y="1948"/>
        <a:ext cx="1321322" cy="880881"/>
      </dsp:txXfrm>
    </dsp:sp>
    <dsp:sp modelId="{3C573948-303F-423B-81D6-EC0C9E6261FA}">
      <dsp:nvSpPr>
        <dsp:cNvPr id="0" name=""/>
        <dsp:cNvSpPr/>
      </dsp:nvSpPr>
      <dsp:spPr>
        <a:xfrm>
          <a:off x="3301114" y="985393"/>
          <a:ext cx="880881" cy="880881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lvl="0" algn="ctr" defTabSz="1511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400" kern="1200" smtClean="0">
              <a:solidFill>
                <a:srgbClr val="FFFF00"/>
              </a:solidFill>
              <a:latin typeface="文鼎甜妞體P" panose="020B0602010101010101" pitchFamily="34" charset="-120"/>
              <a:ea typeface="文鼎甜妞體P" panose="020B0602010101010101" pitchFamily="34" charset="-120"/>
            </a:rPr>
            <a:t>倒</a:t>
          </a:r>
          <a:endParaRPr lang="zh-TW" sz="3400" kern="1200">
            <a:solidFill>
              <a:srgbClr val="FFFF00"/>
            </a:solidFill>
            <a:latin typeface="文鼎甜妞體P" panose="020B0602010101010101" pitchFamily="34" charset="-120"/>
            <a:ea typeface="文鼎甜妞體P" panose="020B0602010101010101" pitchFamily="34" charset="-120"/>
          </a:endParaRPr>
        </a:p>
      </dsp:txBody>
      <dsp:txXfrm>
        <a:off x="3430116" y="1114395"/>
        <a:ext cx="622877" cy="622877"/>
      </dsp:txXfrm>
    </dsp:sp>
    <dsp:sp modelId="{2CEA4891-4392-4D4F-88D0-E6962073AA62}">
      <dsp:nvSpPr>
        <dsp:cNvPr id="0" name=""/>
        <dsp:cNvSpPr/>
      </dsp:nvSpPr>
      <dsp:spPr>
        <a:xfrm>
          <a:off x="4270084" y="985393"/>
          <a:ext cx="1321322" cy="88088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11557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600" kern="1200" dirty="0" smtClean="0">
              <a:solidFill>
                <a:srgbClr val="FF6699"/>
              </a:solidFill>
              <a:latin typeface="文鼎甜妞體P" panose="020B0602010101010101" pitchFamily="34" charset="-120"/>
              <a:ea typeface="文鼎甜妞體P" panose="020B0602010101010101" pitchFamily="34" charset="-120"/>
            </a:rPr>
            <a:t>倒掉積水</a:t>
          </a:r>
          <a:endParaRPr lang="zh-TW" sz="2600" kern="1200" dirty="0">
            <a:solidFill>
              <a:srgbClr val="FF6699"/>
            </a:solidFill>
            <a:latin typeface="文鼎甜妞體P" panose="020B0602010101010101" pitchFamily="34" charset="-120"/>
            <a:ea typeface="文鼎甜妞體P" panose="020B0602010101010101" pitchFamily="34" charset="-120"/>
          </a:endParaRPr>
        </a:p>
      </dsp:txBody>
      <dsp:txXfrm>
        <a:off x="4270084" y="985393"/>
        <a:ext cx="1321322" cy="880881"/>
      </dsp:txXfrm>
    </dsp:sp>
    <dsp:sp modelId="{7B9D3B55-52FA-4E29-BADA-E052E9818AFD}">
      <dsp:nvSpPr>
        <dsp:cNvPr id="0" name=""/>
        <dsp:cNvSpPr/>
      </dsp:nvSpPr>
      <dsp:spPr>
        <a:xfrm>
          <a:off x="3301114" y="2120977"/>
          <a:ext cx="880881" cy="880881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lvl="0" algn="ctr" defTabSz="1511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400" kern="1200" dirty="0" smtClean="0">
              <a:solidFill>
                <a:srgbClr val="FFFF00"/>
              </a:solidFill>
              <a:latin typeface="文鼎甜妞體P" panose="020B0602010101010101" pitchFamily="34" charset="-120"/>
              <a:ea typeface="文鼎甜妞體P" panose="020B0602010101010101" pitchFamily="34" charset="-120"/>
            </a:rPr>
            <a:t>清</a:t>
          </a:r>
          <a:endParaRPr lang="zh-TW" sz="3400" kern="1200" dirty="0">
            <a:solidFill>
              <a:srgbClr val="FFFF00"/>
            </a:solidFill>
            <a:latin typeface="文鼎甜妞體P" panose="020B0602010101010101" pitchFamily="34" charset="-120"/>
            <a:ea typeface="文鼎甜妞體P" panose="020B0602010101010101" pitchFamily="34" charset="-120"/>
          </a:endParaRPr>
        </a:p>
      </dsp:txBody>
      <dsp:txXfrm>
        <a:off x="3430116" y="2249979"/>
        <a:ext cx="622877" cy="622877"/>
      </dsp:txXfrm>
    </dsp:sp>
    <dsp:sp modelId="{CEBBD873-7F38-4F0B-86CF-496915952CF0}">
      <dsp:nvSpPr>
        <dsp:cNvPr id="0" name=""/>
        <dsp:cNvSpPr/>
      </dsp:nvSpPr>
      <dsp:spPr>
        <a:xfrm>
          <a:off x="4270084" y="2120977"/>
          <a:ext cx="1321322" cy="88088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11557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600" kern="1200" dirty="0" smtClean="0">
              <a:solidFill>
                <a:srgbClr val="FF6699"/>
              </a:solidFill>
              <a:latin typeface="文鼎甜妞體P" panose="020B0602010101010101" pitchFamily="34" charset="-120"/>
              <a:ea typeface="文鼎甜妞體P" panose="020B0602010101010101" pitchFamily="34" charset="-120"/>
            </a:rPr>
            <a:t>清潔容器</a:t>
          </a:r>
          <a:endParaRPr lang="zh-TW" sz="2600" kern="1200" dirty="0">
            <a:solidFill>
              <a:srgbClr val="FF6699"/>
            </a:solidFill>
            <a:latin typeface="文鼎甜妞體P" panose="020B0602010101010101" pitchFamily="34" charset="-120"/>
            <a:ea typeface="文鼎甜妞體P" panose="020B0602010101010101" pitchFamily="34" charset="-120"/>
          </a:endParaRPr>
        </a:p>
      </dsp:txBody>
      <dsp:txXfrm>
        <a:off x="4270084" y="2120977"/>
        <a:ext cx="1321322" cy="880881"/>
      </dsp:txXfrm>
    </dsp:sp>
    <dsp:sp modelId="{A812CE34-3851-4EA3-9643-238A9C56277B}">
      <dsp:nvSpPr>
        <dsp:cNvPr id="0" name=""/>
        <dsp:cNvSpPr/>
      </dsp:nvSpPr>
      <dsp:spPr>
        <a:xfrm>
          <a:off x="2733322" y="3104423"/>
          <a:ext cx="880881" cy="880881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lvl="0" algn="ctr" defTabSz="1511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400" kern="1200" dirty="0" smtClean="0">
              <a:solidFill>
                <a:srgbClr val="FFFF00"/>
              </a:solidFill>
              <a:latin typeface="文鼎甜妞體P" panose="020B0602010101010101" pitchFamily="34" charset="-120"/>
              <a:ea typeface="文鼎甜妞體P" panose="020B0602010101010101" pitchFamily="34" charset="-120"/>
            </a:rPr>
            <a:t>刷</a:t>
          </a:r>
          <a:endParaRPr lang="zh-TW" sz="3400" kern="1200" dirty="0">
            <a:solidFill>
              <a:srgbClr val="FFFF00"/>
            </a:solidFill>
            <a:latin typeface="文鼎甜妞體P" panose="020B0602010101010101" pitchFamily="34" charset="-120"/>
            <a:ea typeface="文鼎甜妞體P" panose="020B0602010101010101" pitchFamily="34" charset="-120"/>
          </a:endParaRPr>
        </a:p>
      </dsp:txBody>
      <dsp:txXfrm>
        <a:off x="2862324" y="3233425"/>
        <a:ext cx="622877" cy="622877"/>
      </dsp:txXfrm>
    </dsp:sp>
    <dsp:sp modelId="{44AFF4B4-EA3A-452D-9D8B-D414E27813C4}">
      <dsp:nvSpPr>
        <dsp:cNvPr id="0" name=""/>
        <dsp:cNvSpPr/>
      </dsp:nvSpPr>
      <dsp:spPr>
        <a:xfrm>
          <a:off x="3702292" y="3104423"/>
          <a:ext cx="1321322" cy="88088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11557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600" kern="1200" dirty="0" smtClean="0">
              <a:solidFill>
                <a:srgbClr val="FF6699"/>
              </a:solidFill>
              <a:latin typeface="文鼎甜妞體P" panose="020B0602010101010101" pitchFamily="34" charset="-120"/>
              <a:ea typeface="文鼎甜妞體P" panose="020B0602010101010101" pitchFamily="34" charset="-120"/>
            </a:rPr>
            <a:t>刷除</a:t>
          </a:r>
          <a:r>
            <a:rPr lang="en-US" altLang="zh-TW" sz="2600" kern="1200" dirty="0" smtClean="0">
              <a:solidFill>
                <a:srgbClr val="FF6699"/>
              </a:solidFill>
              <a:latin typeface="文鼎甜妞體P" panose="020B0602010101010101" pitchFamily="34" charset="-120"/>
              <a:ea typeface="文鼎甜妞體P" panose="020B0602010101010101" pitchFamily="34" charset="-120"/>
            </a:rPr>
            <a:t> </a:t>
          </a:r>
          <a:r>
            <a:rPr lang="zh-TW" sz="2600" kern="1200" dirty="0" smtClean="0">
              <a:solidFill>
                <a:srgbClr val="FF6699"/>
              </a:solidFill>
              <a:latin typeface="文鼎甜妞體P" panose="020B0602010101010101" pitchFamily="34" charset="-120"/>
              <a:ea typeface="文鼎甜妞體P" panose="020B0602010101010101" pitchFamily="34" charset="-120"/>
            </a:rPr>
            <a:t>蟲卵</a:t>
          </a:r>
          <a:endParaRPr lang="zh-TW" sz="2600" kern="1200" dirty="0">
            <a:solidFill>
              <a:srgbClr val="FF6699"/>
            </a:solidFill>
            <a:latin typeface="文鼎甜妞體P" panose="020B0602010101010101" pitchFamily="34" charset="-120"/>
            <a:ea typeface="文鼎甜妞體P" panose="020B0602010101010101" pitchFamily="34" charset="-120"/>
          </a:endParaRPr>
        </a:p>
      </dsp:txBody>
      <dsp:txXfrm>
        <a:off x="3702292" y="3104423"/>
        <a:ext cx="1321322" cy="88088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454826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232805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283133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084592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773379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93810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481912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815128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404103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790663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405533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631484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microsoft.com/office/2007/relationships/hdphoto" Target="../media/hdphoto2.wdp"/><Relationship Id="rId5" Type="http://schemas.openxmlformats.org/officeDocument/2006/relationships/image" Target="../media/image4.png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cdc.gov.tw/" TargetMode="External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1665138" y="402343"/>
            <a:ext cx="6495465" cy="1397725"/>
          </a:xfrm>
          <a:prstGeom prst="rect">
            <a:avLst/>
          </a:prstGeom>
          <a:noFill/>
          <a:effectLst>
            <a:glow rad="228600">
              <a:schemeClr val="accent2">
                <a:satMod val="175000"/>
                <a:alpha val="40000"/>
              </a:schemeClr>
            </a:glow>
          </a:effectLst>
        </p:spPr>
        <p:txBody>
          <a:bodyPr wrap="none" lIns="91440" tIns="45720" rIns="91440" bIns="45720">
            <a:prstTxWarp prst="textInflate">
              <a:avLst/>
            </a:prstTxWarp>
            <a:spAutoFit/>
          </a:bodyPr>
          <a:lstStyle/>
          <a:p>
            <a:pPr algn="ctr"/>
            <a:r>
              <a:rPr lang="zh-TW" altLang="en-US" sz="5400" b="1" cap="none" spc="0" dirty="0" smtClean="0">
                <a:ln w="28575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華康海報體 Std W12" panose="040B0C00000000000000" pitchFamily="82" charset="-120"/>
                <a:ea typeface="華康海報體 Std W12" panose="040B0C00000000000000" pitchFamily="82" charset="-120"/>
              </a:rPr>
              <a:t>防</a:t>
            </a:r>
            <a:r>
              <a:rPr lang="zh-TW" altLang="en-US" sz="5400" b="1" cap="none" spc="0" dirty="0" smtClean="0">
                <a:ln w="28575">
                  <a:solidFill>
                    <a:schemeClr val="bg1"/>
                  </a:solidFill>
                  <a:prstDash val="solid"/>
                </a:ln>
                <a:solidFill>
                  <a:srgbClr val="FF66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華康海報體 Std W12" panose="040B0C00000000000000" pitchFamily="82" charset="-120"/>
                <a:ea typeface="華康海報體 Std W12" panose="040B0C00000000000000" pitchFamily="82" charset="-120"/>
              </a:rPr>
              <a:t>治</a:t>
            </a:r>
            <a:r>
              <a:rPr lang="zh-TW" altLang="en-US" sz="5400" b="1" cap="none" spc="0" dirty="0" smtClean="0">
                <a:ln w="28575">
                  <a:solidFill>
                    <a:schemeClr val="bg1"/>
                  </a:solidFill>
                  <a:prstDash val="solid"/>
                </a:ln>
                <a:solidFill>
                  <a:srgbClr val="FFFF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華康海報體 Std W12" panose="040B0C00000000000000" pitchFamily="82" charset="-120"/>
                <a:ea typeface="華康海報體 Std W12" panose="040B0C00000000000000" pitchFamily="82" charset="-120"/>
              </a:rPr>
              <a:t>登</a:t>
            </a:r>
            <a:r>
              <a:rPr lang="zh-TW" altLang="en-US" sz="5400" b="1" cap="none" spc="0" dirty="0" smtClean="0">
                <a:ln w="28575">
                  <a:solidFill>
                    <a:schemeClr val="bg1"/>
                  </a:solidFill>
                  <a:prstDash val="solid"/>
                </a:ln>
                <a:solidFill>
                  <a:srgbClr val="92D05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華康海報體 Std W12" panose="040B0C00000000000000" pitchFamily="82" charset="-120"/>
                <a:ea typeface="華康海報體 Std W12" panose="040B0C00000000000000" pitchFamily="82" charset="-120"/>
              </a:rPr>
              <a:t>革</a:t>
            </a:r>
            <a:r>
              <a:rPr lang="zh-TW" altLang="en-US" sz="5400" b="1" cap="none" spc="0" dirty="0" smtClean="0">
                <a:ln w="28575">
                  <a:solidFill>
                    <a:schemeClr val="bg1"/>
                  </a:solidFill>
                  <a:prstDash val="solid"/>
                </a:ln>
                <a:solidFill>
                  <a:srgbClr val="00B0F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華康海報體 Std W12" panose="040B0C00000000000000" pitchFamily="82" charset="-120"/>
                <a:ea typeface="華康海報體 Std W12" panose="040B0C00000000000000" pitchFamily="82" charset="-120"/>
              </a:rPr>
              <a:t>熱</a:t>
            </a:r>
            <a:endParaRPr lang="zh-TW" altLang="en-US" sz="5400" b="1" cap="none" spc="0" dirty="0">
              <a:ln w="28575">
                <a:solidFill>
                  <a:schemeClr val="bg1"/>
                </a:solidFill>
                <a:prstDash val="solid"/>
              </a:ln>
              <a:solidFill>
                <a:srgbClr val="00B0F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華康海報體 Std W12" panose="040B0C00000000000000" pitchFamily="82" charset="-120"/>
              <a:ea typeface="華康海報體 Std W12" panose="040B0C00000000000000" pitchFamily="82" charset="-120"/>
            </a:endParaRPr>
          </a:p>
        </p:txBody>
      </p:sp>
      <p:sp>
        <p:nvSpPr>
          <p:cNvPr id="11" name="文字方塊 10"/>
          <p:cNvSpPr txBox="1"/>
          <p:nvPr/>
        </p:nvSpPr>
        <p:spPr>
          <a:xfrm>
            <a:off x="2809929" y="1800068"/>
            <a:ext cx="33052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32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滅蚊大作戰</a:t>
            </a:r>
            <a:endParaRPr lang="zh-TW" altLang="en-US" sz="3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禁止標誌 2"/>
          <p:cNvSpPr/>
          <p:nvPr/>
        </p:nvSpPr>
        <p:spPr>
          <a:xfrm>
            <a:off x="2246055" y="2852232"/>
            <a:ext cx="4167052" cy="4062548"/>
          </a:xfrm>
          <a:prstGeom prst="noSmoking">
            <a:avLst>
              <a:gd name="adj" fmla="val 11308"/>
            </a:avLst>
          </a:prstGeom>
          <a:solidFill>
            <a:srgbClr val="FF0000"/>
          </a:solidFill>
          <a:effectLst>
            <a:glow rad="101600">
              <a:schemeClr val="accent4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ln>
                <a:solidFill>
                  <a:srgbClr val="FF0000"/>
                </a:solidFill>
              </a:ln>
              <a:solidFill>
                <a:srgbClr val="FF0000"/>
              </a:solidFill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960976">
            <a:off x="3582279" y="4837888"/>
            <a:ext cx="1664488" cy="1376953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0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960976">
            <a:off x="4700782" y="3903550"/>
            <a:ext cx="1312080" cy="1085422"/>
          </a:xfrm>
          <a:prstGeom prst="rect">
            <a:avLst/>
          </a:prstGeom>
        </p:spPr>
      </p:pic>
      <p:pic>
        <p:nvPicPr>
          <p:cNvPr id="8" name="圖片 7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960976">
            <a:off x="3090730" y="3479122"/>
            <a:ext cx="1664488" cy="13769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8778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084217" y="2599509"/>
            <a:ext cx="7548577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4000" dirty="0">
                <a:latin typeface="文鼎中粗隸" panose="020B0609010101010101" pitchFamily="49" charset="-120"/>
                <a:ea typeface="文鼎中粗隸" panose="020B0609010101010101" pitchFamily="49" charset="-120"/>
              </a:rPr>
              <a:t>病媒蚊會傳播病毒與細菌，人類一旦被叮咬，就很有可能感染嚴重的急性傳染病</a:t>
            </a:r>
            <a:r>
              <a:rPr lang="en-US" altLang="zh-TW" sz="4000" dirty="0">
                <a:latin typeface="文鼎中粗隸" panose="020B0609010101010101" pitchFamily="49" charset="-120"/>
                <a:ea typeface="文鼎中粗隸" panose="020B0609010101010101" pitchFamily="49" charset="-120"/>
              </a:rPr>
              <a:t>-</a:t>
            </a:r>
            <a:r>
              <a:rPr lang="zh-TW" altLang="en-US" sz="4000" dirty="0">
                <a:latin typeface="文鼎中粗隸" panose="020B0609010101010101" pitchFamily="49" charset="-120"/>
                <a:ea typeface="文鼎中粗隸" panose="020B0609010101010101" pitchFamily="49" charset="-120"/>
              </a:rPr>
              <a:t>登革熱！要防治登革熱，讓我們從杜絕孳生源、消滅病媒蚊開始吧</a:t>
            </a:r>
            <a:r>
              <a:rPr lang="zh-TW" altLang="en-US" sz="4000" dirty="0" smtClean="0">
                <a:latin typeface="文鼎中粗隸" panose="020B0609010101010101" pitchFamily="49" charset="-120"/>
                <a:ea typeface="文鼎中粗隸" panose="020B0609010101010101" pitchFamily="49" charset="-120"/>
              </a:rPr>
              <a:t>！</a:t>
            </a:r>
            <a:endParaRPr lang="zh-TW" altLang="en-US" sz="4000" dirty="0">
              <a:latin typeface="文鼎中粗隸" panose="020B0609010101010101" pitchFamily="49" charset="-120"/>
              <a:ea typeface="文鼎中粗隸" panose="020B0609010101010101" pitchFamily="49" charset="-120"/>
            </a:endParaRPr>
          </a:p>
        </p:txBody>
      </p:sp>
      <p:sp>
        <p:nvSpPr>
          <p:cNvPr id="3" name="文字方塊 2"/>
          <p:cNvSpPr txBox="1"/>
          <p:nvPr/>
        </p:nvSpPr>
        <p:spPr>
          <a:xfrm>
            <a:off x="1515912" y="1422401"/>
            <a:ext cx="61298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5400" b="1" dirty="0" smtClean="0">
                <a:solidFill>
                  <a:srgbClr val="FF006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消滅病媒蚊</a:t>
            </a:r>
            <a:endParaRPr lang="zh-TW" altLang="en-US" sz="5400" b="1" dirty="0">
              <a:solidFill>
                <a:srgbClr val="FF0066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975803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515912" y="417689"/>
            <a:ext cx="61298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5400" b="1" dirty="0" smtClean="0">
                <a:solidFill>
                  <a:srgbClr val="FF006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杜絕孳生源四訣竅</a:t>
            </a:r>
            <a:endParaRPr lang="zh-TW" altLang="en-US" sz="5400" b="1" dirty="0">
              <a:solidFill>
                <a:srgbClr val="FF0066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aphicFrame>
        <p:nvGraphicFramePr>
          <p:cNvPr id="4" name="資料庫圖表 3"/>
          <p:cNvGraphicFramePr/>
          <p:nvPr>
            <p:extLst>
              <p:ext uri="{D42A27DB-BD31-4B8C-83A1-F6EECF244321}">
                <p14:modId xmlns:p14="http://schemas.microsoft.com/office/powerpoint/2010/main" val="2279905390"/>
              </p:ext>
            </p:extLst>
          </p:nvPr>
        </p:nvGraphicFramePr>
        <p:xfrm>
          <a:off x="796835" y="2286000"/>
          <a:ext cx="7184570" cy="398725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向右箭號 2">
            <a:hlinkClick r:id="rId8"/>
          </p:cNvPr>
          <p:cNvSpPr/>
          <p:nvPr/>
        </p:nvSpPr>
        <p:spPr>
          <a:xfrm>
            <a:off x="6468118" y="5251269"/>
            <a:ext cx="2355322" cy="1021985"/>
          </a:xfrm>
          <a:prstGeom prst="rightArrow">
            <a:avLst/>
          </a:prstGeom>
          <a:solidFill>
            <a:srgbClr val="FFFF00"/>
          </a:solidFill>
          <a:ln w="28575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>
                <a:solidFill>
                  <a:srgbClr val="FF33CC"/>
                </a:solidFill>
              </a:rPr>
              <a:t>衛福部疾管</a:t>
            </a:r>
            <a:r>
              <a:rPr lang="zh-TW" altLang="en-US" dirty="0" smtClean="0">
                <a:solidFill>
                  <a:srgbClr val="FF33CC"/>
                </a:solidFill>
              </a:rPr>
              <a:t>署 </a:t>
            </a:r>
            <a:endParaRPr lang="zh-TW" altLang="en-US" dirty="0">
              <a:solidFill>
                <a:srgbClr val="FF33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1253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650</TotalTime>
  <Words>78</Words>
  <Application>Microsoft Office PowerPoint</Application>
  <PresentationFormat>如螢幕大小 (4:3)</PresentationFormat>
  <Paragraphs>14</Paragraphs>
  <Slides>3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8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3</vt:i4>
      </vt:variant>
    </vt:vector>
  </HeadingPairs>
  <TitlesOfParts>
    <vt:vector size="12" baseType="lpstr">
      <vt:lpstr>文鼎中粗隸</vt:lpstr>
      <vt:lpstr>文鼎甜妞體P</vt:lpstr>
      <vt:lpstr>華康海報體 Std W12</vt:lpstr>
      <vt:lpstr>微軟正黑體</vt:lpstr>
      <vt:lpstr>新細明體</vt:lpstr>
      <vt:lpstr>Arial</vt:lpstr>
      <vt:lpstr>Calibri</vt:lpstr>
      <vt:lpstr>Calibri Light</vt:lpstr>
      <vt:lpstr>Office 佈景主題</vt:lpstr>
      <vt:lpstr>PowerPoint 簡報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win8 rock</dc:creator>
  <cp:lastModifiedBy>Windows 使用者</cp:lastModifiedBy>
  <cp:revision>39</cp:revision>
  <dcterms:created xsi:type="dcterms:W3CDTF">2017-11-07T04:44:24Z</dcterms:created>
  <dcterms:modified xsi:type="dcterms:W3CDTF">2019-10-15T01:23:05Z</dcterms:modified>
</cp:coreProperties>
</file>