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9999FF"/>
    <a:srgbClr val="FF6699"/>
    <a:srgbClr val="FFCCCC"/>
    <a:srgbClr val="FF0066"/>
    <a:srgbClr val="FF99CC"/>
    <a:srgbClr val="FF33CC"/>
    <a:srgbClr val="3399FF"/>
    <a:srgbClr val="FF9900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3360F0-2EA7-4C82-A85D-D33ABFC62EDB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E225A27A-4C21-4FD6-8450-989FE34EBEEB}">
      <dgm:prSet/>
      <dgm:spPr>
        <a:solidFill>
          <a:srgbClr val="FF33CC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65BA37D5-4190-40B5-8C99-462C64BE85FC}" type="parTrans" cxnId="{F3F43F91-F2B9-4B4C-9F68-B207A331FF78}">
      <dgm:prSet/>
      <dgm:spPr/>
      <dgm:t>
        <a:bodyPr/>
        <a:lstStyle/>
        <a:p>
          <a:endParaRPr lang="zh-TW" altLang="en-US"/>
        </a:p>
      </dgm:t>
    </dgm:pt>
    <dgm:pt modelId="{6D8A1913-6818-4DFD-834D-5B8D7CA055B8}" type="sibTrans" cxnId="{F3F43F91-F2B9-4B4C-9F68-B207A331FF78}">
      <dgm:prSet/>
      <dgm:spPr/>
      <dgm:t>
        <a:bodyPr/>
        <a:lstStyle/>
        <a:p>
          <a:endParaRPr lang="zh-TW" altLang="en-US"/>
        </a:p>
      </dgm:t>
    </dgm:pt>
    <dgm:pt modelId="{CE672D7E-99B5-4996-B84B-25E66FE0DFF2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E1C1809F-B828-4D2E-9CBB-17218B2C8BD2}" type="parTrans" cxnId="{E3B491E1-ABA5-434E-99AE-01D4FDFED253}">
      <dgm:prSet/>
      <dgm:spPr/>
      <dgm:t>
        <a:bodyPr/>
        <a:lstStyle/>
        <a:p>
          <a:endParaRPr lang="zh-TW" altLang="en-US"/>
        </a:p>
      </dgm:t>
    </dgm:pt>
    <dgm:pt modelId="{377691FA-9257-4B03-8C82-9994A0DA1A7A}" type="sibTrans" cxnId="{E3B491E1-ABA5-434E-99AE-01D4FDFED253}">
      <dgm:prSet/>
      <dgm:spPr/>
      <dgm:t>
        <a:bodyPr/>
        <a:lstStyle/>
        <a:p>
          <a:endParaRPr lang="zh-TW" altLang="en-US"/>
        </a:p>
      </dgm:t>
    </dgm:pt>
    <dgm:pt modelId="{6D2DE0FD-0EA9-4F6E-91F3-4F9D24BC666B}">
      <dgm:prSet/>
      <dgm:spPr>
        <a:solidFill>
          <a:srgbClr val="FF99CC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DF06A565-2FF9-46EA-A90E-4AB0D46EC097}" type="parTrans" cxnId="{4CF096EF-B293-4D1D-83C4-C9DE6AD6D7FB}">
      <dgm:prSet/>
      <dgm:spPr/>
      <dgm:t>
        <a:bodyPr/>
        <a:lstStyle/>
        <a:p>
          <a:endParaRPr lang="zh-TW" altLang="en-US"/>
        </a:p>
      </dgm:t>
    </dgm:pt>
    <dgm:pt modelId="{20395160-8457-4FF9-A50F-FF005ACA2BAD}" type="sibTrans" cxnId="{4CF096EF-B293-4D1D-83C4-C9DE6AD6D7FB}">
      <dgm:prSet/>
      <dgm:spPr/>
      <dgm:t>
        <a:bodyPr/>
        <a:lstStyle/>
        <a:p>
          <a:endParaRPr lang="zh-TW" altLang="en-US"/>
        </a:p>
      </dgm:t>
    </dgm:pt>
    <dgm:pt modelId="{C7F47567-A47B-4D68-BDE2-62DB052C5028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C005B83E-532E-4F0F-9311-D93F105FE497}" type="parTrans" cxnId="{CD040E87-1F69-461B-8A3E-159B1A0EAC88}">
      <dgm:prSet/>
      <dgm:spPr/>
      <dgm:t>
        <a:bodyPr/>
        <a:lstStyle/>
        <a:p>
          <a:endParaRPr lang="zh-TW" altLang="en-US"/>
        </a:p>
      </dgm:t>
    </dgm:pt>
    <dgm:pt modelId="{922D0E70-6E47-49DA-9334-286619635219}" type="sibTrans" cxnId="{CD040E87-1F69-461B-8A3E-159B1A0EAC88}">
      <dgm:prSet/>
      <dgm:spPr/>
      <dgm:t>
        <a:bodyPr/>
        <a:lstStyle/>
        <a:p>
          <a:endParaRPr lang="zh-TW" altLang="en-US"/>
        </a:p>
      </dgm:t>
    </dgm:pt>
    <dgm:pt modelId="{A4C24582-6BFB-4D6D-A898-5B7C7E5614A3}">
      <dgm:prSet/>
      <dgm:spPr>
        <a:solidFill>
          <a:srgbClr val="FF6699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2F57E4FE-C63F-4295-ADEB-8C45AC874E29}" type="parTrans" cxnId="{28203C55-E239-4986-84AA-B33005D5F7AD}">
      <dgm:prSet/>
      <dgm:spPr/>
      <dgm:t>
        <a:bodyPr/>
        <a:lstStyle/>
        <a:p>
          <a:endParaRPr lang="zh-TW" altLang="en-US"/>
        </a:p>
      </dgm:t>
    </dgm:pt>
    <dgm:pt modelId="{EC09609B-CE67-4EA0-BBA4-97F831D7999F}" type="sibTrans" cxnId="{28203C55-E239-4986-84AA-B33005D5F7AD}">
      <dgm:prSet/>
      <dgm:spPr/>
      <dgm:t>
        <a:bodyPr/>
        <a:lstStyle/>
        <a:p>
          <a:endParaRPr lang="zh-TW" altLang="en-US"/>
        </a:p>
      </dgm:t>
    </dgm:pt>
    <dgm:pt modelId="{88C412E4-0B70-431E-A0A2-4D6DF1E105AA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1E2A18C3-DB13-495D-979F-FDCAB2672C29}" type="parTrans" cxnId="{4FE788CB-5BC3-4B89-8E0A-8E51EF61D0C4}">
      <dgm:prSet/>
      <dgm:spPr/>
      <dgm:t>
        <a:bodyPr/>
        <a:lstStyle/>
        <a:p>
          <a:endParaRPr lang="zh-TW" altLang="en-US"/>
        </a:p>
      </dgm:t>
    </dgm:pt>
    <dgm:pt modelId="{05572267-3C12-476F-BD50-0FCCAC3CCC87}" type="sibTrans" cxnId="{4FE788CB-5BC3-4B89-8E0A-8E51EF61D0C4}">
      <dgm:prSet/>
      <dgm:spPr/>
      <dgm:t>
        <a:bodyPr/>
        <a:lstStyle/>
        <a:p>
          <a:endParaRPr lang="zh-TW" altLang="en-US"/>
        </a:p>
      </dgm:t>
    </dgm:pt>
    <dgm:pt modelId="{396C3341-ADB5-4080-8D38-EC5E3B21CE60}">
      <dgm:prSet/>
      <dgm:spPr>
        <a:solidFill>
          <a:srgbClr val="FFCCCC"/>
        </a:solidFill>
      </dgm:spPr>
      <dgm:t>
        <a:bodyPr/>
        <a:lstStyle/>
        <a:p>
          <a:pPr rtl="0"/>
          <a:r>
            <a:rPr lang="zh-TW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74BCD3DB-AD1D-41B9-BE0F-E81BD1ACEFC6}" type="parTrans" cxnId="{5C6B71F7-FB89-4205-80DB-299919F6C164}">
      <dgm:prSet/>
      <dgm:spPr/>
      <dgm:t>
        <a:bodyPr/>
        <a:lstStyle/>
        <a:p>
          <a:endParaRPr lang="zh-TW" altLang="en-US"/>
        </a:p>
      </dgm:t>
    </dgm:pt>
    <dgm:pt modelId="{5AABC623-490E-4628-B9CF-029B30A0CD24}" type="sibTrans" cxnId="{5C6B71F7-FB89-4205-80DB-299919F6C164}">
      <dgm:prSet/>
      <dgm:spPr/>
      <dgm:t>
        <a:bodyPr/>
        <a:lstStyle/>
        <a:p>
          <a:endParaRPr lang="zh-TW" altLang="en-US"/>
        </a:p>
      </dgm:t>
    </dgm:pt>
    <dgm:pt modelId="{1DBC48A6-FDD9-4FEB-9FAC-435A9C20235B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B4BBDB93-B675-414C-B614-DD6D7616233F}" type="parTrans" cxnId="{8F0DBF57-FCDC-43BA-BD04-E54A66A39438}">
      <dgm:prSet/>
      <dgm:spPr/>
      <dgm:t>
        <a:bodyPr/>
        <a:lstStyle/>
        <a:p>
          <a:endParaRPr lang="zh-TW" altLang="en-US"/>
        </a:p>
      </dgm:t>
    </dgm:pt>
    <dgm:pt modelId="{F7847AC1-5FCB-428E-94FA-EFDD6D1D21E2}" type="sibTrans" cxnId="{8F0DBF57-FCDC-43BA-BD04-E54A66A39438}">
      <dgm:prSet/>
      <dgm:spPr/>
      <dgm:t>
        <a:bodyPr/>
        <a:lstStyle/>
        <a:p>
          <a:endParaRPr lang="zh-TW" altLang="en-US"/>
        </a:p>
      </dgm:t>
    </dgm:pt>
    <dgm:pt modelId="{3F5E4ACE-0921-4A35-B997-68799013E58E}" type="pres">
      <dgm:prSet presAssocID="{403360F0-2EA7-4C82-A85D-D33ABFC62EDB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BB25C932-E59F-4E5D-A3BA-4BF76D156968}" type="pres">
      <dgm:prSet presAssocID="{403360F0-2EA7-4C82-A85D-D33ABFC62EDB}" presName="cycle" presStyleCnt="0"/>
      <dgm:spPr/>
    </dgm:pt>
    <dgm:pt modelId="{761C4EB4-3B66-4235-B6A0-6D30DDAB6827}" type="pres">
      <dgm:prSet presAssocID="{403360F0-2EA7-4C82-A85D-D33ABFC62EDB}" presName="centerShape" presStyleCnt="0"/>
      <dgm:spPr/>
    </dgm:pt>
    <dgm:pt modelId="{DA4DBF53-F1C0-49E1-BACA-B07517F8BC13}" type="pres">
      <dgm:prSet presAssocID="{403360F0-2EA7-4C82-A85D-D33ABFC62EDB}" presName="connSite" presStyleLbl="node1" presStyleIdx="0" presStyleCnt="5"/>
      <dgm:spPr/>
    </dgm:pt>
    <dgm:pt modelId="{6C5C284A-FC43-436F-8E33-657F5321529A}" type="pres">
      <dgm:prSet presAssocID="{403360F0-2EA7-4C82-A85D-D33ABFC62EDB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216DC2D-5E63-4757-9BD6-3614A2332612}" type="pres">
      <dgm:prSet presAssocID="{65BA37D5-4190-40B5-8C99-462C64BE85FC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438C4255-6F4B-46D5-9429-56D8BE12FB74}" type="pres">
      <dgm:prSet presAssocID="{E225A27A-4C21-4FD6-8450-989FE34EBEEB}" presName="node" presStyleCnt="0"/>
      <dgm:spPr/>
    </dgm:pt>
    <dgm:pt modelId="{56441FF6-A99A-43E8-957B-89F86720FDCB}" type="pres">
      <dgm:prSet presAssocID="{E225A27A-4C21-4FD6-8450-989FE34EBEEB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77FECD0-31E5-4CC5-A478-A9A011CEEE9D}" type="pres">
      <dgm:prSet presAssocID="{E225A27A-4C21-4FD6-8450-989FE34EBEEB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2C8DE18-F80D-4E78-8973-B06D97FDEF63}" type="pres">
      <dgm:prSet presAssocID="{DF06A565-2FF9-46EA-A90E-4AB0D46EC097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6F74AFA5-1E75-4C3C-8B65-C64C6FB75C26}" type="pres">
      <dgm:prSet presAssocID="{6D2DE0FD-0EA9-4F6E-91F3-4F9D24BC666B}" presName="node" presStyleCnt="0"/>
      <dgm:spPr/>
    </dgm:pt>
    <dgm:pt modelId="{22DD685D-AF2F-4CD1-B473-310A97093C86}" type="pres">
      <dgm:prSet presAssocID="{6D2DE0FD-0EA9-4F6E-91F3-4F9D24BC666B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1220D20-3A6B-4A79-96B8-AD1248E2D1B7}" type="pres">
      <dgm:prSet presAssocID="{6D2DE0FD-0EA9-4F6E-91F3-4F9D24BC666B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CE67530-41A1-47D2-8E65-39CA70714DFD}" type="pres">
      <dgm:prSet presAssocID="{2F57E4FE-C63F-4295-ADEB-8C45AC874E29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B6BCB30B-2A0A-4ABA-B9F9-2C6743BC0BFD}" type="pres">
      <dgm:prSet presAssocID="{A4C24582-6BFB-4D6D-A898-5B7C7E5614A3}" presName="node" presStyleCnt="0"/>
      <dgm:spPr/>
    </dgm:pt>
    <dgm:pt modelId="{FC83BC87-917A-4BDE-98BA-57A5C7BFB280}" type="pres">
      <dgm:prSet presAssocID="{A4C24582-6BFB-4D6D-A898-5B7C7E5614A3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8EC80A4-4404-4EFE-A5CD-372F81B33892}" type="pres">
      <dgm:prSet presAssocID="{A4C24582-6BFB-4D6D-A898-5B7C7E5614A3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4798517-16F5-4357-8A90-6919620361D9}" type="pres">
      <dgm:prSet presAssocID="{74BCD3DB-AD1D-41B9-BE0F-E81BD1ACEFC6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94C44F75-A780-46E3-B719-5BEE95A430C9}" type="pres">
      <dgm:prSet presAssocID="{396C3341-ADB5-4080-8D38-EC5E3B21CE60}" presName="node" presStyleCnt="0"/>
      <dgm:spPr/>
    </dgm:pt>
    <dgm:pt modelId="{B4E3250C-3288-4975-8CEE-9797646E7180}" type="pres">
      <dgm:prSet presAssocID="{396C3341-ADB5-4080-8D38-EC5E3B21CE60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F9FEC1A-468D-4B77-AE4A-166CE790C5DD}" type="pres">
      <dgm:prSet presAssocID="{396C3341-ADB5-4080-8D38-EC5E3B21CE60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E3B491E1-ABA5-434E-99AE-01D4FDFED253}" srcId="{E225A27A-4C21-4FD6-8450-989FE34EBEEB}" destId="{CE672D7E-99B5-4996-B84B-25E66FE0DFF2}" srcOrd="0" destOrd="0" parTransId="{E1C1809F-B828-4D2E-9CBB-17218B2C8BD2}" sibTransId="{377691FA-9257-4B03-8C82-9994A0DA1A7A}"/>
    <dgm:cxn modelId="{44EB4F6B-4BA0-462B-9051-B0BB11BC0AF7}" type="presOf" srcId="{1DBC48A6-FDD9-4FEB-9FAC-435A9C20235B}" destId="{3F9FEC1A-468D-4B77-AE4A-166CE790C5DD}" srcOrd="0" destOrd="0" presId="urn:microsoft.com/office/officeart/2005/8/layout/radial2"/>
    <dgm:cxn modelId="{D51C90A6-7FA9-43DB-BCB0-4D22DF63CED9}" type="presOf" srcId="{2F57E4FE-C63F-4295-ADEB-8C45AC874E29}" destId="{9CE67530-41A1-47D2-8E65-39CA70714DFD}" srcOrd="0" destOrd="0" presId="urn:microsoft.com/office/officeart/2005/8/layout/radial2"/>
    <dgm:cxn modelId="{57270A08-D275-4BDF-BE34-A79EE809AC28}" type="presOf" srcId="{C7F47567-A47B-4D68-BDE2-62DB052C5028}" destId="{21220D20-3A6B-4A79-96B8-AD1248E2D1B7}" srcOrd="0" destOrd="0" presId="urn:microsoft.com/office/officeart/2005/8/layout/radial2"/>
    <dgm:cxn modelId="{7A162BCF-FBC6-4BD2-B0A7-4B2EC61943F3}" type="presOf" srcId="{88C412E4-0B70-431E-A0A2-4D6DF1E105AA}" destId="{18EC80A4-4404-4EFE-A5CD-372F81B33892}" srcOrd="0" destOrd="0" presId="urn:microsoft.com/office/officeart/2005/8/layout/radial2"/>
    <dgm:cxn modelId="{4FE788CB-5BC3-4B89-8E0A-8E51EF61D0C4}" srcId="{A4C24582-6BFB-4D6D-A898-5B7C7E5614A3}" destId="{88C412E4-0B70-431E-A0A2-4D6DF1E105AA}" srcOrd="0" destOrd="0" parTransId="{1E2A18C3-DB13-495D-979F-FDCAB2672C29}" sibTransId="{05572267-3C12-476F-BD50-0FCCAC3CCC87}"/>
    <dgm:cxn modelId="{D82C38FF-B4DC-4C33-BCF7-6424F2032FC4}" type="presOf" srcId="{65BA37D5-4190-40B5-8C99-462C64BE85FC}" destId="{5216DC2D-5E63-4757-9BD6-3614A2332612}" srcOrd="0" destOrd="0" presId="urn:microsoft.com/office/officeart/2005/8/layout/radial2"/>
    <dgm:cxn modelId="{E9A6A958-70E4-4B63-ACB1-D890DC27D61A}" type="presOf" srcId="{CE672D7E-99B5-4996-B84B-25E66FE0DFF2}" destId="{E77FECD0-31E5-4CC5-A478-A9A011CEEE9D}" srcOrd="0" destOrd="0" presId="urn:microsoft.com/office/officeart/2005/8/layout/radial2"/>
    <dgm:cxn modelId="{5C6B71F7-FB89-4205-80DB-299919F6C164}" srcId="{403360F0-2EA7-4C82-A85D-D33ABFC62EDB}" destId="{396C3341-ADB5-4080-8D38-EC5E3B21CE60}" srcOrd="3" destOrd="0" parTransId="{74BCD3DB-AD1D-41B9-BE0F-E81BD1ACEFC6}" sibTransId="{5AABC623-490E-4628-B9CF-029B30A0CD24}"/>
    <dgm:cxn modelId="{6EB80E68-AC15-4985-A095-BEF19949354D}" type="presOf" srcId="{DF06A565-2FF9-46EA-A90E-4AB0D46EC097}" destId="{02C8DE18-F80D-4E78-8973-B06D97FDEF63}" srcOrd="0" destOrd="0" presId="urn:microsoft.com/office/officeart/2005/8/layout/radial2"/>
    <dgm:cxn modelId="{6BBA37F1-AF9C-4C11-AFF5-3DFA0F8116A3}" type="presOf" srcId="{396C3341-ADB5-4080-8D38-EC5E3B21CE60}" destId="{B4E3250C-3288-4975-8CEE-9797646E7180}" srcOrd="0" destOrd="0" presId="urn:microsoft.com/office/officeart/2005/8/layout/radial2"/>
    <dgm:cxn modelId="{8B99F1E5-5E9E-4276-8DC0-DE7FCE7B2D44}" type="presOf" srcId="{E225A27A-4C21-4FD6-8450-989FE34EBEEB}" destId="{56441FF6-A99A-43E8-957B-89F86720FDCB}" srcOrd="0" destOrd="0" presId="urn:microsoft.com/office/officeart/2005/8/layout/radial2"/>
    <dgm:cxn modelId="{A0ED47C4-B76B-4ADB-A292-5180E24BFF3E}" type="presOf" srcId="{74BCD3DB-AD1D-41B9-BE0F-E81BD1ACEFC6}" destId="{94798517-16F5-4357-8A90-6919620361D9}" srcOrd="0" destOrd="0" presId="urn:microsoft.com/office/officeart/2005/8/layout/radial2"/>
    <dgm:cxn modelId="{CD040E87-1F69-461B-8A3E-159B1A0EAC88}" srcId="{6D2DE0FD-0EA9-4F6E-91F3-4F9D24BC666B}" destId="{C7F47567-A47B-4D68-BDE2-62DB052C5028}" srcOrd="0" destOrd="0" parTransId="{C005B83E-532E-4F0F-9311-D93F105FE497}" sibTransId="{922D0E70-6E47-49DA-9334-286619635219}"/>
    <dgm:cxn modelId="{28203C55-E239-4986-84AA-B33005D5F7AD}" srcId="{403360F0-2EA7-4C82-A85D-D33ABFC62EDB}" destId="{A4C24582-6BFB-4D6D-A898-5B7C7E5614A3}" srcOrd="2" destOrd="0" parTransId="{2F57E4FE-C63F-4295-ADEB-8C45AC874E29}" sibTransId="{EC09609B-CE67-4EA0-BBA4-97F831D7999F}"/>
    <dgm:cxn modelId="{8F0DBF57-FCDC-43BA-BD04-E54A66A39438}" srcId="{396C3341-ADB5-4080-8D38-EC5E3B21CE60}" destId="{1DBC48A6-FDD9-4FEB-9FAC-435A9C20235B}" srcOrd="0" destOrd="0" parTransId="{B4BBDB93-B675-414C-B614-DD6D7616233F}" sibTransId="{F7847AC1-5FCB-428E-94FA-EFDD6D1D21E2}"/>
    <dgm:cxn modelId="{4CF096EF-B293-4D1D-83C4-C9DE6AD6D7FB}" srcId="{403360F0-2EA7-4C82-A85D-D33ABFC62EDB}" destId="{6D2DE0FD-0EA9-4F6E-91F3-4F9D24BC666B}" srcOrd="1" destOrd="0" parTransId="{DF06A565-2FF9-46EA-A90E-4AB0D46EC097}" sibTransId="{20395160-8457-4FF9-A50F-FF005ACA2BAD}"/>
    <dgm:cxn modelId="{B337D701-BF1E-4549-BE13-59E37723CCB1}" type="presOf" srcId="{403360F0-2EA7-4C82-A85D-D33ABFC62EDB}" destId="{3F5E4ACE-0921-4A35-B997-68799013E58E}" srcOrd="0" destOrd="0" presId="urn:microsoft.com/office/officeart/2005/8/layout/radial2"/>
    <dgm:cxn modelId="{ADC64650-3858-4F39-BFD3-0C2BD2969BFE}" type="presOf" srcId="{6D2DE0FD-0EA9-4F6E-91F3-4F9D24BC666B}" destId="{22DD685D-AF2F-4CD1-B473-310A97093C86}" srcOrd="0" destOrd="0" presId="urn:microsoft.com/office/officeart/2005/8/layout/radial2"/>
    <dgm:cxn modelId="{4D4A59EA-72B6-4F15-B2FB-4CB0D885B90D}" type="presOf" srcId="{A4C24582-6BFB-4D6D-A898-5B7C7E5614A3}" destId="{FC83BC87-917A-4BDE-98BA-57A5C7BFB280}" srcOrd="0" destOrd="0" presId="urn:microsoft.com/office/officeart/2005/8/layout/radial2"/>
    <dgm:cxn modelId="{F3F43F91-F2B9-4B4C-9F68-B207A331FF78}" srcId="{403360F0-2EA7-4C82-A85D-D33ABFC62EDB}" destId="{E225A27A-4C21-4FD6-8450-989FE34EBEEB}" srcOrd="0" destOrd="0" parTransId="{65BA37D5-4190-40B5-8C99-462C64BE85FC}" sibTransId="{6D8A1913-6818-4DFD-834D-5B8D7CA055B8}"/>
    <dgm:cxn modelId="{42369A11-615A-46C9-96A7-3005174533E1}" type="presParOf" srcId="{3F5E4ACE-0921-4A35-B997-68799013E58E}" destId="{BB25C932-E59F-4E5D-A3BA-4BF76D156968}" srcOrd="0" destOrd="0" presId="urn:microsoft.com/office/officeart/2005/8/layout/radial2"/>
    <dgm:cxn modelId="{DD9273D0-EC73-4C8A-AD8E-B5E93494D592}" type="presParOf" srcId="{BB25C932-E59F-4E5D-A3BA-4BF76D156968}" destId="{761C4EB4-3B66-4235-B6A0-6D30DDAB6827}" srcOrd="0" destOrd="0" presId="urn:microsoft.com/office/officeart/2005/8/layout/radial2"/>
    <dgm:cxn modelId="{50A21724-2811-4191-8A9B-5EBD344E923F}" type="presParOf" srcId="{761C4EB4-3B66-4235-B6A0-6D30DDAB6827}" destId="{DA4DBF53-F1C0-49E1-BACA-B07517F8BC13}" srcOrd="0" destOrd="0" presId="urn:microsoft.com/office/officeart/2005/8/layout/radial2"/>
    <dgm:cxn modelId="{1493B3C7-EADE-4364-8406-B91905F056D1}" type="presParOf" srcId="{761C4EB4-3B66-4235-B6A0-6D30DDAB6827}" destId="{6C5C284A-FC43-436F-8E33-657F5321529A}" srcOrd="1" destOrd="0" presId="urn:microsoft.com/office/officeart/2005/8/layout/radial2"/>
    <dgm:cxn modelId="{03CA5BBA-BC6E-410E-A3F7-427E8A0B2A3D}" type="presParOf" srcId="{BB25C932-E59F-4E5D-A3BA-4BF76D156968}" destId="{5216DC2D-5E63-4757-9BD6-3614A2332612}" srcOrd="1" destOrd="0" presId="urn:microsoft.com/office/officeart/2005/8/layout/radial2"/>
    <dgm:cxn modelId="{2D7BDAAF-2D68-4D45-8B51-0F53D3E4437C}" type="presParOf" srcId="{BB25C932-E59F-4E5D-A3BA-4BF76D156968}" destId="{438C4255-6F4B-46D5-9429-56D8BE12FB74}" srcOrd="2" destOrd="0" presId="urn:microsoft.com/office/officeart/2005/8/layout/radial2"/>
    <dgm:cxn modelId="{CD0A41C2-7C17-4D75-BBFA-A195CE24AEA3}" type="presParOf" srcId="{438C4255-6F4B-46D5-9429-56D8BE12FB74}" destId="{56441FF6-A99A-43E8-957B-89F86720FDCB}" srcOrd="0" destOrd="0" presId="urn:microsoft.com/office/officeart/2005/8/layout/radial2"/>
    <dgm:cxn modelId="{C0558CAC-5F08-4DFD-9E7E-78378B9CAC93}" type="presParOf" srcId="{438C4255-6F4B-46D5-9429-56D8BE12FB74}" destId="{E77FECD0-31E5-4CC5-A478-A9A011CEEE9D}" srcOrd="1" destOrd="0" presId="urn:microsoft.com/office/officeart/2005/8/layout/radial2"/>
    <dgm:cxn modelId="{310009D1-B27B-48E3-ABEC-449B9FD3117F}" type="presParOf" srcId="{BB25C932-E59F-4E5D-A3BA-4BF76D156968}" destId="{02C8DE18-F80D-4E78-8973-B06D97FDEF63}" srcOrd="3" destOrd="0" presId="urn:microsoft.com/office/officeart/2005/8/layout/radial2"/>
    <dgm:cxn modelId="{E84B9044-F683-4AA4-9CC0-422F711A1258}" type="presParOf" srcId="{BB25C932-E59F-4E5D-A3BA-4BF76D156968}" destId="{6F74AFA5-1E75-4C3C-8B65-C64C6FB75C26}" srcOrd="4" destOrd="0" presId="urn:microsoft.com/office/officeart/2005/8/layout/radial2"/>
    <dgm:cxn modelId="{6B81E92E-F131-4A2F-8484-26CDB8B7D0AE}" type="presParOf" srcId="{6F74AFA5-1E75-4C3C-8B65-C64C6FB75C26}" destId="{22DD685D-AF2F-4CD1-B473-310A97093C86}" srcOrd="0" destOrd="0" presId="urn:microsoft.com/office/officeart/2005/8/layout/radial2"/>
    <dgm:cxn modelId="{4E00264D-E47B-4577-87FC-D6654F42EC42}" type="presParOf" srcId="{6F74AFA5-1E75-4C3C-8B65-C64C6FB75C26}" destId="{21220D20-3A6B-4A79-96B8-AD1248E2D1B7}" srcOrd="1" destOrd="0" presId="urn:microsoft.com/office/officeart/2005/8/layout/radial2"/>
    <dgm:cxn modelId="{D3BD92D2-19F2-4202-A5E3-A87120662881}" type="presParOf" srcId="{BB25C932-E59F-4E5D-A3BA-4BF76D156968}" destId="{9CE67530-41A1-47D2-8E65-39CA70714DFD}" srcOrd="5" destOrd="0" presId="urn:microsoft.com/office/officeart/2005/8/layout/radial2"/>
    <dgm:cxn modelId="{BD410DEA-CEB0-4B1E-A8BF-B5BEFE6C3711}" type="presParOf" srcId="{BB25C932-E59F-4E5D-A3BA-4BF76D156968}" destId="{B6BCB30B-2A0A-4ABA-B9F9-2C6743BC0BFD}" srcOrd="6" destOrd="0" presId="urn:microsoft.com/office/officeart/2005/8/layout/radial2"/>
    <dgm:cxn modelId="{09407890-AA96-48D0-8D14-085AE516A7EC}" type="presParOf" srcId="{B6BCB30B-2A0A-4ABA-B9F9-2C6743BC0BFD}" destId="{FC83BC87-917A-4BDE-98BA-57A5C7BFB280}" srcOrd="0" destOrd="0" presId="urn:microsoft.com/office/officeart/2005/8/layout/radial2"/>
    <dgm:cxn modelId="{E497A625-9F61-43AB-BFB6-2DECAD048C31}" type="presParOf" srcId="{B6BCB30B-2A0A-4ABA-B9F9-2C6743BC0BFD}" destId="{18EC80A4-4404-4EFE-A5CD-372F81B33892}" srcOrd="1" destOrd="0" presId="urn:microsoft.com/office/officeart/2005/8/layout/radial2"/>
    <dgm:cxn modelId="{3287B83D-0697-4B31-A9CF-C48AF1D8ACBE}" type="presParOf" srcId="{BB25C932-E59F-4E5D-A3BA-4BF76D156968}" destId="{94798517-16F5-4357-8A90-6919620361D9}" srcOrd="7" destOrd="0" presId="urn:microsoft.com/office/officeart/2005/8/layout/radial2"/>
    <dgm:cxn modelId="{A279BA5D-8A57-4D92-93D9-B9B911B11FB6}" type="presParOf" srcId="{BB25C932-E59F-4E5D-A3BA-4BF76D156968}" destId="{94C44F75-A780-46E3-B719-5BEE95A430C9}" srcOrd="8" destOrd="0" presId="urn:microsoft.com/office/officeart/2005/8/layout/radial2"/>
    <dgm:cxn modelId="{DC60D0D2-07D6-4607-ADC7-A7B2D4961204}" type="presParOf" srcId="{94C44F75-A780-46E3-B719-5BEE95A430C9}" destId="{B4E3250C-3288-4975-8CEE-9797646E7180}" srcOrd="0" destOrd="0" presId="urn:microsoft.com/office/officeart/2005/8/layout/radial2"/>
    <dgm:cxn modelId="{6F0100A7-9649-4D40-AD81-B2086496F0C1}" type="presParOf" srcId="{94C44F75-A780-46E3-B719-5BEE95A430C9}" destId="{3F9FEC1A-468D-4B77-AE4A-166CE790C5DD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798517-16F5-4357-8A90-6919620361D9}">
      <dsp:nvSpPr>
        <dsp:cNvPr id="0" name=""/>
        <dsp:cNvSpPr/>
      </dsp:nvSpPr>
      <dsp:spPr>
        <a:xfrm rot="3682131">
          <a:off x="1523595" y="2760455"/>
          <a:ext cx="729582" cy="48427"/>
        </a:xfrm>
        <a:custGeom>
          <a:avLst/>
          <a:gdLst/>
          <a:ahLst/>
          <a:cxnLst/>
          <a:rect l="0" t="0" r="0" b="0"/>
          <a:pathLst>
            <a:path>
              <a:moveTo>
                <a:pt x="0" y="24213"/>
              </a:moveTo>
              <a:lnTo>
                <a:pt x="729582" y="2421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E67530-41A1-47D2-8E65-39CA70714DFD}">
      <dsp:nvSpPr>
        <dsp:cNvPr id="0" name=""/>
        <dsp:cNvSpPr/>
      </dsp:nvSpPr>
      <dsp:spPr>
        <a:xfrm rot="1312132">
          <a:off x="1924148" y="2235112"/>
          <a:ext cx="521827" cy="48427"/>
        </a:xfrm>
        <a:custGeom>
          <a:avLst/>
          <a:gdLst/>
          <a:ahLst/>
          <a:cxnLst/>
          <a:rect l="0" t="0" r="0" b="0"/>
          <a:pathLst>
            <a:path>
              <a:moveTo>
                <a:pt x="0" y="24213"/>
              </a:moveTo>
              <a:lnTo>
                <a:pt x="521827" y="2421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C8DE18-F80D-4E78-8973-B06D97FDEF63}">
      <dsp:nvSpPr>
        <dsp:cNvPr id="0" name=""/>
        <dsp:cNvSpPr/>
      </dsp:nvSpPr>
      <dsp:spPr>
        <a:xfrm rot="20287868">
          <a:off x="1924148" y="1635316"/>
          <a:ext cx="521827" cy="48427"/>
        </a:xfrm>
        <a:custGeom>
          <a:avLst/>
          <a:gdLst/>
          <a:ahLst/>
          <a:cxnLst/>
          <a:rect l="0" t="0" r="0" b="0"/>
          <a:pathLst>
            <a:path>
              <a:moveTo>
                <a:pt x="0" y="24213"/>
              </a:moveTo>
              <a:lnTo>
                <a:pt x="521827" y="2421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16DC2D-5E63-4757-9BD6-3614A2332612}">
      <dsp:nvSpPr>
        <dsp:cNvPr id="0" name=""/>
        <dsp:cNvSpPr/>
      </dsp:nvSpPr>
      <dsp:spPr>
        <a:xfrm rot="17917869">
          <a:off x="1523595" y="1109973"/>
          <a:ext cx="729582" cy="48427"/>
        </a:xfrm>
        <a:custGeom>
          <a:avLst/>
          <a:gdLst/>
          <a:ahLst/>
          <a:cxnLst/>
          <a:rect l="0" t="0" r="0" b="0"/>
          <a:pathLst>
            <a:path>
              <a:moveTo>
                <a:pt x="0" y="24213"/>
              </a:moveTo>
              <a:lnTo>
                <a:pt x="729582" y="2421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5C284A-FC43-436F-8E33-657F5321529A}">
      <dsp:nvSpPr>
        <dsp:cNvPr id="0" name=""/>
        <dsp:cNvSpPr/>
      </dsp:nvSpPr>
      <dsp:spPr>
        <a:xfrm>
          <a:off x="716361" y="1237920"/>
          <a:ext cx="1443015" cy="1443015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441FF6-A99A-43E8-957B-89F86720FDCB}">
      <dsp:nvSpPr>
        <dsp:cNvPr id="0" name=""/>
        <dsp:cNvSpPr/>
      </dsp:nvSpPr>
      <dsp:spPr>
        <a:xfrm>
          <a:off x="1837713" y="1126"/>
          <a:ext cx="865809" cy="865809"/>
        </a:xfrm>
        <a:prstGeom prst="ellipse">
          <a:avLst/>
        </a:prstGeom>
        <a:solidFill>
          <a:srgbClr val="FF33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4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sz="34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1964508" y="127921"/>
        <a:ext cx="612219" cy="612219"/>
      </dsp:txXfrm>
    </dsp:sp>
    <dsp:sp modelId="{E77FECD0-31E5-4CC5-A478-A9A011CEEE9D}">
      <dsp:nvSpPr>
        <dsp:cNvPr id="0" name=""/>
        <dsp:cNvSpPr/>
      </dsp:nvSpPr>
      <dsp:spPr>
        <a:xfrm>
          <a:off x="2790103" y="1126"/>
          <a:ext cx="1298713" cy="8658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6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sz="26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790103" y="1126"/>
        <a:ext cx="1298713" cy="865809"/>
      </dsp:txXfrm>
    </dsp:sp>
    <dsp:sp modelId="{22DD685D-AF2F-4CD1-B473-310A97093C86}">
      <dsp:nvSpPr>
        <dsp:cNvPr id="0" name=""/>
        <dsp:cNvSpPr/>
      </dsp:nvSpPr>
      <dsp:spPr>
        <a:xfrm>
          <a:off x="2396047" y="968189"/>
          <a:ext cx="865809" cy="865809"/>
        </a:xfrm>
        <a:prstGeom prst="ellipse">
          <a:avLst/>
        </a:prstGeom>
        <a:solidFill>
          <a:srgbClr val="FF99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4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sz="34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522842" y="1094984"/>
        <a:ext cx="612219" cy="612219"/>
      </dsp:txXfrm>
    </dsp:sp>
    <dsp:sp modelId="{21220D20-3A6B-4A79-96B8-AD1248E2D1B7}">
      <dsp:nvSpPr>
        <dsp:cNvPr id="0" name=""/>
        <dsp:cNvSpPr/>
      </dsp:nvSpPr>
      <dsp:spPr>
        <a:xfrm>
          <a:off x="3348437" y="968189"/>
          <a:ext cx="1298713" cy="8658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6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sz="26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348437" y="968189"/>
        <a:ext cx="1298713" cy="865809"/>
      </dsp:txXfrm>
    </dsp:sp>
    <dsp:sp modelId="{FC83BC87-917A-4BDE-98BA-57A5C7BFB280}">
      <dsp:nvSpPr>
        <dsp:cNvPr id="0" name=""/>
        <dsp:cNvSpPr/>
      </dsp:nvSpPr>
      <dsp:spPr>
        <a:xfrm>
          <a:off x="2396047" y="2084857"/>
          <a:ext cx="865809" cy="865809"/>
        </a:xfrm>
        <a:prstGeom prst="ellipse">
          <a:avLst/>
        </a:prstGeom>
        <a:solidFill>
          <a:srgbClr val="FF66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4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sz="34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522842" y="2211652"/>
        <a:ext cx="612219" cy="612219"/>
      </dsp:txXfrm>
    </dsp:sp>
    <dsp:sp modelId="{18EC80A4-4404-4EFE-A5CD-372F81B33892}">
      <dsp:nvSpPr>
        <dsp:cNvPr id="0" name=""/>
        <dsp:cNvSpPr/>
      </dsp:nvSpPr>
      <dsp:spPr>
        <a:xfrm>
          <a:off x="3348437" y="2084857"/>
          <a:ext cx="1298713" cy="8658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6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sz="26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348437" y="2084857"/>
        <a:ext cx="1298713" cy="865809"/>
      </dsp:txXfrm>
    </dsp:sp>
    <dsp:sp modelId="{B4E3250C-3288-4975-8CEE-9797646E7180}">
      <dsp:nvSpPr>
        <dsp:cNvPr id="0" name=""/>
        <dsp:cNvSpPr/>
      </dsp:nvSpPr>
      <dsp:spPr>
        <a:xfrm>
          <a:off x="1837713" y="3051920"/>
          <a:ext cx="865809" cy="865809"/>
        </a:xfrm>
        <a:prstGeom prst="ellipse">
          <a:avLst/>
        </a:prstGeom>
        <a:solidFill>
          <a:srgbClr val="FFCC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400" kern="120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sz="3400" kern="120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1964508" y="3178715"/>
        <a:ext cx="612219" cy="612219"/>
      </dsp:txXfrm>
    </dsp:sp>
    <dsp:sp modelId="{3F9FEC1A-468D-4B77-AE4A-166CE790C5DD}">
      <dsp:nvSpPr>
        <dsp:cNvPr id="0" name=""/>
        <dsp:cNvSpPr/>
      </dsp:nvSpPr>
      <dsp:spPr>
        <a:xfrm>
          <a:off x="2790103" y="3051920"/>
          <a:ext cx="1298713" cy="8658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6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sz="26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790103" y="3051920"/>
        <a:ext cx="1298713" cy="8658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274862" y="2027384"/>
            <a:ext cx="43749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468880" y="2965269"/>
            <a:ext cx="4180887" cy="3696788"/>
          </a:xfrm>
          <a:prstGeom prst="noSmoking">
            <a:avLst>
              <a:gd name="adj" fmla="val 14475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3" name="禁止標誌 2"/>
          <p:cNvSpPr/>
          <p:nvPr/>
        </p:nvSpPr>
        <p:spPr>
          <a:xfrm>
            <a:off x="4462315" y="6025216"/>
            <a:ext cx="45719" cy="166578"/>
          </a:xfrm>
          <a:prstGeom prst="noSmok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49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1577" y="4428309"/>
            <a:ext cx="1815738" cy="1596907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649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4879" y="4209067"/>
            <a:ext cx="1528355" cy="1277334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649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4446" y="3122021"/>
            <a:ext cx="1470400" cy="1153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-</a:t>
            </a:r>
            <a:r>
              <a:rPr lang="zh-TW" altLang="en-US" sz="3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！</a:t>
            </a:r>
            <a:endParaRPr lang="zh-TW" altLang="en-US" sz="3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411755" y="522192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3694026985"/>
              </p:ext>
            </p:extLst>
          </p:nvPr>
        </p:nvGraphicFramePr>
        <p:xfrm>
          <a:off x="1794933" y="1672046"/>
          <a:ext cx="5363513" cy="39188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222273" y="4865915"/>
            <a:ext cx="2638697" cy="1240971"/>
          </a:xfrm>
          <a:prstGeom prst="rightArrow">
            <a:avLst/>
          </a:prstGeom>
          <a:solidFill>
            <a:srgbClr val="FF6699"/>
          </a:solidFill>
          <a:ln>
            <a:solidFill>
              <a:srgbClr val="99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647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文鼎甜妞體P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38</cp:revision>
  <dcterms:created xsi:type="dcterms:W3CDTF">2017-11-07T04:44:24Z</dcterms:created>
  <dcterms:modified xsi:type="dcterms:W3CDTF">2019-10-15T01:24:01Z</dcterms:modified>
</cp:coreProperties>
</file>