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FF0066"/>
    <a:srgbClr val="3399FF"/>
    <a:srgbClr val="FF6699"/>
    <a:srgbClr val="FF9900"/>
    <a:srgbClr val="9999FF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F56AB12-EF4D-496D-AD58-CD1D7A8080B4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F092F40F-57B0-4A79-A5C1-73D3C46DCCDD}">
      <dgm:prSet/>
      <dgm:spPr>
        <a:gradFill flip="none" rotWithShape="0">
          <a:gsLst>
            <a:gs pos="0">
              <a:schemeClr val="accent1">
                <a:hueOff val="0"/>
                <a:satOff val="0"/>
                <a:lumOff val="0"/>
                <a:tint val="66000"/>
                <a:satMod val="160000"/>
              </a:schemeClr>
            </a:gs>
            <a:gs pos="50000">
              <a:schemeClr val="accent1">
                <a:hueOff val="0"/>
                <a:satOff val="0"/>
                <a:lumOff val="0"/>
                <a:tint val="445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tint val="23500"/>
                <a:satMod val="160000"/>
              </a:schemeClr>
            </a:gs>
          </a:gsLst>
          <a:lin ang="0" scaled="1"/>
          <a:tileRect/>
        </a:gradFill>
      </dgm:spPr>
      <dgm:t>
        <a:bodyPr/>
        <a:lstStyle/>
        <a:p>
          <a:pPr rtl="0"/>
          <a:r>
            <a:rPr lang="zh-TW" dirty="0" smtClean="0">
              <a:latin typeface="Arial" panose="020B0604020202020204" pitchFamily="34" charset="0"/>
              <a:cs typeface="Arial" panose="020B0604020202020204" pitchFamily="34" charset="0"/>
            </a:rPr>
            <a:t>巡</a:t>
          </a:r>
          <a:endParaRPr lang="zh-TW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BD564BD-7E3F-4BF5-920E-96669E462F69}" type="parTrans" cxnId="{20BC8C6E-2BF8-4DC8-A442-D2DFE0D8B028}">
      <dgm:prSet/>
      <dgm:spPr/>
      <dgm:t>
        <a:bodyPr/>
        <a:lstStyle/>
        <a:p>
          <a:endParaRPr lang="zh-TW" alt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E0112BF-63C8-4859-83B7-D53EF5310B0C}" type="sibTrans" cxnId="{20BC8C6E-2BF8-4DC8-A442-D2DFE0D8B028}">
      <dgm:prSet/>
      <dgm:spPr/>
      <dgm:t>
        <a:bodyPr/>
        <a:lstStyle/>
        <a:p>
          <a:endParaRPr lang="zh-TW" alt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02D1659-50CD-4C7B-B5BA-F49353BEA72D}">
      <dgm:prSet/>
      <dgm:spPr/>
      <dgm:t>
        <a:bodyPr/>
        <a:lstStyle/>
        <a:p>
          <a:pPr rtl="0"/>
          <a:r>
            <a:rPr lang="zh-TW" dirty="0" smtClean="0">
              <a:latin typeface="Arial" panose="020B0604020202020204" pitchFamily="34" charset="0"/>
              <a:cs typeface="Arial" panose="020B0604020202020204" pitchFamily="34" charset="0"/>
            </a:rPr>
            <a:t>巡檢容器</a:t>
          </a:r>
          <a:endParaRPr lang="zh-TW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D035589-101F-43E4-AD19-97B747B49AD6}" type="parTrans" cxnId="{2962AE70-A8D9-4697-9766-E28C63EAAE52}">
      <dgm:prSet/>
      <dgm:spPr/>
      <dgm:t>
        <a:bodyPr/>
        <a:lstStyle/>
        <a:p>
          <a:endParaRPr lang="zh-TW" alt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3190538-1A56-434F-83BA-1B2F3AF9E9B6}" type="sibTrans" cxnId="{2962AE70-A8D9-4697-9766-E28C63EAAE52}">
      <dgm:prSet/>
      <dgm:spPr/>
      <dgm:t>
        <a:bodyPr/>
        <a:lstStyle/>
        <a:p>
          <a:endParaRPr lang="zh-TW" alt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2918870-0635-45A8-8DB4-E7A7B5771C75}">
      <dgm:prSet/>
      <dgm:spPr>
        <a:gradFill flip="none" rotWithShape="0">
          <a:gsLst>
            <a:gs pos="0">
              <a:schemeClr val="accent1">
                <a:hueOff val="0"/>
                <a:satOff val="0"/>
                <a:lumOff val="0"/>
                <a:tint val="66000"/>
                <a:satMod val="160000"/>
              </a:schemeClr>
            </a:gs>
            <a:gs pos="50000">
              <a:schemeClr val="accent1">
                <a:hueOff val="0"/>
                <a:satOff val="0"/>
                <a:lumOff val="0"/>
                <a:tint val="445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tint val="23500"/>
                <a:satMod val="160000"/>
              </a:schemeClr>
            </a:gs>
          </a:gsLst>
          <a:lin ang="13500000" scaled="1"/>
          <a:tileRect/>
        </a:gradFill>
      </dgm:spPr>
      <dgm:t>
        <a:bodyPr/>
        <a:lstStyle/>
        <a:p>
          <a:pPr rtl="0"/>
          <a:r>
            <a:rPr lang="zh-TW" dirty="0" smtClean="0">
              <a:latin typeface="Arial" panose="020B0604020202020204" pitchFamily="34" charset="0"/>
              <a:cs typeface="Arial" panose="020B0604020202020204" pitchFamily="34" charset="0"/>
            </a:rPr>
            <a:t>倒</a:t>
          </a:r>
          <a:endParaRPr lang="zh-TW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7BFFE44-53E8-498D-A5DC-0618149AD5FB}" type="parTrans" cxnId="{6FB4EC8F-23AD-4F96-9CBD-CDB66A5E1CD2}">
      <dgm:prSet/>
      <dgm:spPr/>
      <dgm:t>
        <a:bodyPr/>
        <a:lstStyle/>
        <a:p>
          <a:endParaRPr lang="zh-TW" alt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A6D9E0E-AEAA-4F3E-8840-245DB62749A8}" type="sibTrans" cxnId="{6FB4EC8F-23AD-4F96-9CBD-CDB66A5E1CD2}">
      <dgm:prSet/>
      <dgm:spPr/>
      <dgm:t>
        <a:bodyPr/>
        <a:lstStyle/>
        <a:p>
          <a:endParaRPr lang="zh-TW" alt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9CCAC71-9893-439F-B46A-CB54752BF322}">
      <dgm:prSet/>
      <dgm:spPr/>
      <dgm:t>
        <a:bodyPr/>
        <a:lstStyle/>
        <a:p>
          <a:pPr rtl="0"/>
          <a:r>
            <a:rPr lang="zh-TW" dirty="0" smtClean="0">
              <a:latin typeface="Arial" panose="020B0604020202020204" pitchFamily="34" charset="0"/>
              <a:cs typeface="Arial" panose="020B0604020202020204" pitchFamily="34" charset="0"/>
            </a:rPr>
            <a:t>倒掉積水</a:t>
          </a:r>
          <a:endParaRPr lang="zh-TW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09D1503-BFF3-4567-B136-CC4BD7A4B222}" type="parTrans" cxnId="{47CF5F79-316C-48F3-BC0D-7E803EF22487}">
      <dgm:prSet/>
      <dgm:spPr/>
      <dgm:t>
        <a:bodyPr/>
        <a:lstStyle/>
        <a:p>
          <a:endParaRPr lang="zh-TW" alt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E84D15C-C17F-4653-9926-A0BDC15B2B34}" type="sibTrans" cxnId="{47CF5F79-316C-48F3-BC0D-7E803EF22487}">
      <dgm:prSet/>
      <dgm:spPr/>
      <dgm:t>
        <a:bodyPr/>
        <a:lstStyle/>
        <a:p>
          <a:endParaRPr lang="zh-TW" alt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7494674-077A-4AA7-820D-83A78148092D}">
      <dgm:prSet/>
      <dgm:spPr>
        <a:gradFill flip="none" rotWithShape="0">
          <a:gsLst>
            <a:gs pos="0">
              <a:schemeClr val="accent1">
                <a:hueOff val="0"/>
                <a:satOff val="0"/>
                <a:lumOff val="0"/>
                <a:tint val="66000"/>
                <a:satMod val="160000"/>
              </a:schemeClr>
            </a:gs>
            <a:gs pos="50000">
              <a:schemeClr val="accent1">
                <a:hueOff val="0"/>
                <a:satOff val="0"/>
                <a:lumOff val="0"/>
                <a:tint val="445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tint val="23500"/>
                <a:satMod val="160000"/>
              </a:schemeClr>
            </a:gs>
          </a:gsLst>
          <a:lin ang="16200000" scaled="1"/>
          <a:tileRect/>
        </a:gradFill>
      </dgm:spPr>
      <dgm:t>
        <a:bodyPr/>
        <a:lstStyle/>
        <a:p>
          <a:pPr rtl="0"/>
          <a:r>
            <a:rPr lang="zh-TW" dirty="0" smtClean="0">
              <a:latin typeface="Arial" panose="020B0604020202020204" pitchFamily="34" charset="0"/>
              <a:cs typeface="Arial" panose="020B0604020202020204" pitchFamily="34" charset="0"/>
            </a:rPr>
            <a:t>清</a:t>
          </a:r>
          <a:endParaRPr lang="zh-TW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3D7D583-4E14-4048-AB82-1540E336F2A0}" type="parTrans" cxnId="{7689B23B-6BF5-4F24-9573-58A34C417789}">
      <dgm:prSet/>
      <dgm:spPr/>
      <dgm:t>
        <a:bodyPr/>
        <a:lstStyle/>
        <a:p>
          <a:endParaRPr lang="zh-TW" alt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53BA086-F277-4014-8A37-F4A399D72313}" type="sibTrans" cxnId="{7689B23B-6BF5-4F24-9573-58A34C417789}">
      <dgm:prSet/>
      <dgm:spPr/>
      <dgm:t>
        <a:bodyPr/>
        <a:lstStyle/>
        <a:p>
          <a:endParaRPr lang="zh-TW" alt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625A221-AC83-44D6-A4B0-876F910B0C5E}">
      <dgm:prSet/>
      <dgm:spPr/>
      <dgm:t>
        <a:bodyPr/>
        <a:lstStyle/>
        <a:p>
          <a:pPr rtl="0"/>
          <a:r>
            <a:rPr lang="zh-TW" dirty="0" smtClean="0">
              <a:latin typeface="Arial" panose="020B0604020202020204" pitchFamily="34" charset="0"/>
              <a:cs typeface="Arial" panose="020B0604020202020204" pitchFamily="34" charset="0"/>
            </a:rPr>
            <a:t>清潔容器</a:t>
          </a:r>
          <a:endParaRPr lang="zh-TW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AC14AA5-CDDF-42BD-A7FC-61DCB5CCFC3C}" type="parTrans" cxnId="{D896023D-C8CA-4507-AF97-9576E36FFF16}">
      <dgm:prSet/>
      <dgm:spPr/>
      <dgm:t>
        <a:bodyPr/>
        <a:lstStyle/>
        <a:p>
          <a:endParaRPr lang="zh-TW" alt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C9ED01D-7D51-4C36-A651-0C264E420412}" type="sibTrans" cxnId="{D896023D-C8CA-4507-AF97-9576E36FFF16}">
      <dgm:prSet/>
      <dgm:spPr/>
      <dgm:t>
        <a:bodyPr/>
        <a:lstStyle/>
        <a:p>
          <a:endParaRPr lang="zh-TW" alt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3493479-A9FB-4216-8454-7A5BE3585745}">
      <dgm:prSet/>
      <dgm:spPr>
        <a:gradFill flip="none" rotWithShape="0">
          <a:gsLst>
            <a:gs pos="0">
              <a:schemeClr val="accent1">
                <a:hueOff val="0"/>
                <a:satOff val="0"/>
                <a:lumOff val="0"/>
                <a:tint val="66000"/>
                <a:satMod val="160000"/>
              </a:schemeClr>
            </a:gs>
            <a:gs pos="50000">
              <a:schemeClr val="accent1">
                <a:hueOff val="0"/>
                <a:satOff val="0"/>
                <a:lumOff val="0"/>
                <a:tint val="445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tint val="23500"/>
                <a:satMod val="160000"/>
              </a:schemeClr>
            </a:gs>
          </a:gsLst>
          <a:path path="circle">
            <a:fillToRect l="100000" b="100000"/>
          </a:path>
          <a:tileRect t="-100000" r="-100000"/>
        </a:gradFill>
      </dgm:spPr>
      <dgm:t>
        <a:bodyPr/>
        <a:lstStyle/>
        <a:p>
          <a:pPr rtl="0"/>
          <a:r>
            <a:rPr lang="zh-TW" dirty="0" smtClean="0">
              <a:latin typeface="Arial" panose="020B0604020202020204" pitchFamily="34" charset="0"/>
              <a:cs typeface="Arial" panose="020B0604020202020204" pitchFamily="34" charset="0"/>
            </a:rPr>
            <a:t>刷</a:t>
          </a:r>
          <a:endParaRPr lang="zh-TW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B9F3E19-2BB8-4BF9-902B-CC8D1B5F9B8E}" type="parTrans" cxnId="{9F43493B-303F-45A7-9504-34A5E6D533B9}">
      <dgm:prSet/>
      <dgm:spPr/>
      <dgm:t>
        <a:bodyPr/>
        <a:lstStyle/>
        <a:p>
          <a:endParaRPr lang="zh-TW" alt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7690D7C-1F09-437D-8DCC-E4E221B5A26D}" type="sibTrans" cxnId="{9F43493B-303F-45A7-9504-34A5E6D533B9}">
      <dgm:prSet/>
      <dgm:spPr/>
      <dgm:t>
        <a:bodyPr/>
        <a:lstStyle/>
        <a:p>
          <a:endParaRPr lang="zh-TW" alt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A5DAAF5-2BFE-4764-898C-462CCAE172C2}">
      <dgm:prSet/>
      <dgm:spPr/>
      <dgm:t>
        <a:bodyPr/>
        <a:lstStyle/>
        <a:p>
          <a:pPr rtl="0"/>
          <a:r>
            <a:rPr lang="zh-TW" dirty="0" smtClean="0">
              <a:latin typeface="Arial" panose="020B0604020202020204" pitchFamily="34" charset="0"/>
              <a:cs typeface="Arial" panose="020B0604020202020204" pitchFamily="34" charset="0"/>
            </a:rPr>
            <a:t>刷除蟲卵</a:t>
          </a:r>
          <a:endParaRPr lang="zh-TW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32AEC91-40C2-4481-A5EA-9FE420F639A0}" type="parTrans" cxnId="{E6C080AB-1EA9-4824-97A7-79920187A725}">
      <dgm:prSet/>
      <dgm:spPr/>
      <dgm:t>
        <a:bodyPr/>
        <a:lstStyle/>
        <a:p>
          <a:endParaRPr lang="zh-TW" alt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79767D2-D151-46E4-9277-4C90D92507F3}" type="sibTrans" cxnId="{E6C080AB-1EA9-4824-97A7-79920187A725}">
      <dgm:prSet/>
      <dgm:spPr/>
      <dgm:t>
        <a:bodyPr/>
        <a:lstStyle/>
        <a:p>
          <a:endParaRPr lang="zh-TW" alt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B7A494A-5C04-4B1B-B55F-E5F41D58E375}" type="pres">
      <dgm:prSet presAssocID="{FF56AB12-EF4D-496D-AD58-CD1D7A8080B4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C8B020B7-69C9-47D5-B46E-885CFFA35564}" type="pres">
      <dgm:prSet presAssocID="{FF56AB12-EF4D-496D-AD58-CD1D7A8080B4}" presName="cycle" presStyleCnt="0"/>
      <dgm:spPr/>
    </dgm:pt>
    <dgm:pt modelId="{C6AE9BEB-2D11-4A76-985A-0B1116780B71}" type="pres">
      <dgm:prSet presAssocID="{FF56AB12-EF4D-496D-AD58-CD1D7A8080B4}" presName="centerShape" presStyleCnt="0"/>
      <dgm:spPr/>
    </dgm:pt>
    <dgm:pt modelId="{F0253F06-98C8-4A36-BF04-82755221A5AD}" type="pres">
      <dgm:prSet presAssocID="{FF56AB12-EF4D-496D-AD58-CD1D7A8080B4}" presName="connSite" presStyleLbl="node1" presStyleIdx="0" presStyleCnt="5"/>
      <dgm:spPr/>
    </dgm:pt>
    <dgm:pt modelId="{39740727-AF53-483C-B08F-481592AB6271}" type="pres">
      <dgm:prSet presAssocID="{FF56AB12-EF4D-496D-AD58-CD1D7A8080B4}" presName="visible" presStyleLbl="node1" presStyleIdx="0" presStyleCnt="5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316992A4-009B-410B-89B9-5FEBD29B145C}" type="pres">
      <dgm:prSet presAssocID="{2BD564BD-7E3F-4BF5-920E-96669E462F69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BE5C69C2-1440-4384-92D0-CCFB4B3F2A4E}" type="pres">
      <dgm:prSet presAssocID="{F092F40F-57B0-4A79-A5C1-73D3C46DCCDD}" presName="node" presStyleCnt="0"/>
      <dgm:spPr/>
    </dgm:pt>
    <dgm:pt modelId="{A9ABFB0C-4DEE-4703-813B-36E7D51F1751}" type="pres">
      <dgm:prSet presAssocID="{F092F40F-57B0-4A79-A5C1-73D3C46DCCDD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581CBCC-E951-47E2-B23F-E78BBBAE455B}" type="pres">
      <dgm:prSet presAssocID="{F092F40F-57B0-4A79-A5C1-73D3C46DCCDD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597A7E7-E868-4884-9522-39EDF0FDE04A}" type="pres">
      <dgm:prSet presAssocID="{37BFFE44-53E8-498D-A5DC-0618149AD5FB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AE6BB416-3C31-4CB9-9E0D-96616C406672}" type="pres">
      <dgm:prSet presAssocID="{A2918870-0635-45A8-8DB4-E7A7B5771C75}" presName="node" presStyleCnt="0"/>
      <dgm:spPr/>
    </dgm:pt>
    <dgm:pt modelId="{F0EFAF93-FFB9-4F4B-9C02-A033B4E1F6A0}" type="pres">
      <dgm:prSet presAssocID="{A2918870-0635-45A8-8DB4-E7A7B5771C75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7E97EE4-0FA9-440A-A3F8-5EABAC4D6708}" type="pres">
      <dgm:prSet presAssocID="{A2918870-0635-45A8-8DB4-E7A7B5771C75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8AD88B3-3930-4E59-8A7F-8E2B3F72BA4A}" type="pres">
      <dgm:prSet presAssocID="{43D7D583-4E14-4048-AB82-1540E336F2A0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14B534A7-DD6C-491D-A3C7-DF5F853B15CA}" type="pres">
      <dgm:prSet presAssocID="{C7494674-077A-4AA7-820D-83A78148092D}" presName="node" presStyleCnt="0"/>
      <dgm:spPr/>
    </dgm:pt>
    <dgm:pt modelId="{B1858A18-CF06-4E45-B901-DB2A27F33606}" type="pres">
      <dgm:prSet presAssocID="{C7494674-077A-4AA7-820D-83A78148092D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E36B9E8-F2FB-42D7-9D03-FCC89EA9781F}" type="pres">
      <dgm:prSet presAssocID="{C7494674-077A-4AA7-820D-83A78148092D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92012F5-C729-4CBC-90BB-5471303599D6}" type="pres">
      <dgm:prSet presAssocID="{CB9F3E19-2BB8-4BF9-902B-CC8D1B5F9B8E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B542C1FA-FC92-4815-B80D-2B7CD53ADDC8}" type="pres">
      <dgm:prSet presAssocID="{E3493479-A9FB-4216-8454-7A5BE3585745}" presName="node" presStyleCnt="0"/>
      <dgm:spPr/>
    </dgm:pt>
    <dgm:pt modelId="{2DF3E965-0755-47D1-A55A-5D974D785D8A}" type="pres">
      <dgm:prSet presAssocID="{E3493479-A9FB-4216-8454-7A5BE3585745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B52BAE3-1ABA-4DC5-9FB1-E15E0F56A51B}" type="pres">
      <dgm:prSet presAssocID="{E3493479-A9FB-4216-8454-7A5BE3585745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EE98BAB8-2248-4559-ACCD-CAE2E3B5B383}" type="presOf" srcId="{FF56AB12-EF4D-496D-AD58-CD1D7A8080B4}" destId="{AB7A494A-5C04-4B1B-B55F-E5F41D58E375}" srcOrd="0" destOrd="0" presId="urn:microsoft.com/office/officeart/2005/8/layout/radial2"/>
    <dgm:cxn modelId="{C5D9E945-908A-437E-969D-CFF802139D5A}" type="presOf" srcId="{A02D1659-50CD-4C7B-B5BA-F49353BEA72D}" destId="{B581CBCC-E951-47E2-B23F-E78BBBAE455B}" srcOrd="0" destOrd="0" presId="urn:microsoft.com/office/officeart/2005/8/layout/radial2"/>
    <dgm:cxn modelId="{6FB4EC8F-23AD-4F96-9CBD-CDB66A5E1CD2}" srcId="{FF56AB12-EF4D-496D-AD58-CD1D7A8080B4}" destId="{A2918870-0635-45A8-8DB4-E7A7B5771C75}" srcOrd="1" destOrd="0" parTransId="{37BFFE44-53E8-498D-A5DC-0618149AD5FB}" sibTransId="{FA6D9E0E-AEAA-4F3E-8840-245DB62749A8}"/>
    <dgm:cxn modelId="{542CFF1A-32F2-4AA7-95F8-04DDB074584B}" type="presOf" srcId="{6625A221-AC83-44D6-A4B0-876F910B0C5E}" destId="{3E36B9E8-F2FB-42D7-9D03-FCC89EA9781F}" srcOrd="0" destOrd="0" presId="urn:microsoft.com/office/officeart/2005/8/layout/radial2"/>
    <dgm:cxn modelId="{479AA612-4A9C-4C2B-A624-24E9E5BFEB23}" type="presOf" srcId="{37BFFE44-53E8-498D-A5DC-0618149AD5FB}" destId="{F597A7E7-E868-4884-9522-39EDF0FDE04A}" srcOrd="0" destOrd="0" presId="urn:microsoft.com/office/officeart/2005/8/layout/radial2"/>
    <dgm:cxn modelId="{7E50B8B8-6CC4-4531-B0FE-0C1BF41B82B5}" type="presOf" srcId="{43D7D583-4E14-4048-AB82-1540E336F2A0}" destId="{58AD88B3-3930-4E59-8A7F-8E2B3F72BA4A}" srcOrd="0" destOrd="0" presId="urn:microsoft.com/office/officeart/2005/8/layout/radial2"/>
    <dgm:cxn modelId="{20BC8C6E-2BF8-4DC8-A442-D2DFE0D8B028}" srcId="{FF56AB12-EF4D-496D-AD58-CD1D7A8080B4}" destId="{F092F40F-57B0-4A79-A5C1-73D3C46DCCDD}" srcOrd="0" destOrd="0" parTransId="{2BD564BD-7E3F-4BF5-920E-96669E462F69}" sibTransId="{4E0112BF-63C8-4859-83B7-D53EF5310B0C}"/>
    <dgm:cxn modelId="{F4023426-CABD-4227-9ADA-287D7266D126}" type="presOf" srcId="{D9CCAC71-9893-439F-B46A-CB54752BF322}" destId="{17E97EE4-0FA9-440A-A3F8-5EABAC4D6708}" srcOrd="0" destOrd="0" presId="urn:microsoft.com/office/officeart/2005/8/layout/radial2"/>
    <dgm:cxn modelId="{2962AE70-A8D9-4697-9766-E28C63EAAE52}" srcId="{F092F40F-57B0-4A79-A5C1-73D3C46DCCDD}" destId="{A02D1659-50CD-4C7B-B5BA-F49353BEA72D}" srcOrd="0" destOrd="0" parTransId="{BD035589-101F-43E4-AD19-97B747B49AD6}" sibTransId="{23190538-1A56-434F-83BA-1B2F3AF9E9B6}"/>
    <dgm:cxn modelId="{E4E3649B-5740-4824-B825-622D1723F840}" type="presOf" srcId="{2BD564BD-7E3F-4BF5-920E-96669E462F69}" destId="{316992A4-009B-410B-89B9-5FEBD29B145C}" srcOrd="0" destOrd="0" presId="urn:microsoft.com/office/officeart/2005/8/layout/radial2"/>
    <dgm:cxn modelId="{C3A4F549-6DC7-4482-84F1-1A2E7CD370B0}" type="presOf" srcId="{CB9F3E19-2BB8-4BF9-902B-CC8D1B5F9B8E}" destId="{592012F5-C729-4CBC-90BB-5471303599D6}" srcOrd="0" destOrd="0" presId="urn:microsoft.com/office/officeart/2005/8/layout/radial2"/>
    <dgm:cxn modelId="{9F43493B-303F-45A7-9504-34A5E6D533B9}" srcId="{FF56AB12-EF4D-496D-AD58-CD1D7A8080B4}" destId="{E3493479-A9FB-4216-8454-7A5BE3585745}" srcOrd="3" destOrd="0" parTransId="{CB9F3E19-2BB8-4BF9-902B-CC8D1B5F9B8E}" sibTransId="{67690D7C-1F09-437D-8DCC-E4E221B5A26D}"/>
    <dgm:cxn modelId="{7689B23B-6BF5-4F24-9573-58A34C417789}" srcId="{FF56AB12-EF4D-496D-AD58-CD1D7A8080B4}" destId="{C7494674-077A-4AA7-820D-83A78148092D}" srcOrd="2" destOrd="0" parTransId="{43D7D583-4E14-4048-AB82-1540E336F2A0}" sibTransId="{153BA086-F277-4014-8A37-F4A399D72313}"/>
    <dgm:cxn modelId="{D896023D-C8CA-4507-AF97-9576E36FFF16}" srcId="{C7494674-077A-4AA7-820D-83A78148092D}" destId="{6625A221-AC83-44D6-A4B0-876F910B0C5E}" srcOrd="0" destOrd="0" parTransId="{BAC14AA5-CDDF-42BD-A7FC-61DCB5CCFC3C}" sibTransId="{4C9ED01D-7D51-4C36-A651-0C264E420412}"/>
    <dgm:cxn modelId="{1C0EA2EB-C446-41AF-A748-4A3AADFB6CAA}" type="presOf" srcId="{C7494674-077A-4AA7-820D-83A78148092D}" destId="{B1858A18-CF06-4E45-B901-DB2A27F33606}" srcOrd="0" destOrd="0" presId="urn:microsoft.com/office/officeart/2005/8/layout/radial2"/>
    <dgm:cxn modelId="{E735773E-6BF7-4D20-B252-C5E43D1D2244}" type="presOf" srcId="{A2918870-0635-45A8-8DB4-E7A7B5771C75}" destId="{F0EFAF93-FFB9-4F4B-9C02-A033B4E1F6A0}" srcOrd="0" destOrd="0" presId="urn:microsoft.com/office/officeart/2005/8/layout/radial2"/>
    <dgm:cxn modelId="{E6C080AB-1EA9-4824-97A7-79920187A725}" srcId="{E3493479-A9FB-4216-8454-7A5BE3585745}" destId="{9A5DAAF5-2BFE-4764-898C-462CCAE172C2}" srcOrd="0" destOrd="0" parTransId="{E32AEC91-40C2-4481-A5EA-9FE420F639A0}" sibTransId="{379767D2-D151-46E4-9277-4C90D92507F3}"/>
    <dgm:cxn modelId="{3577A695-664C-4D0C-88B1-EC2F1A601BCE}" type="presOf" srcId="{F092F40F-57B0-4A79-A5C1-73D3C46DCCDD}" destId="{A9ABFB0C-4DEE-4703-813B-36E7D51F1751}" srcOrd="0" destOrd="0" presId="urn:microsoft.com/office/officeart/2005/8/layout/radial2"/>
    <dgm:cxn modelId="{2E00947D-2F2B-4CC9-A00B-F21A78C73931}" type="presOf" srcId="{9A5DAAF5-2BFE-4764-898C-462CCAE172C2}" destId="{DB52BAE3-1ABA-4DC5-9FB1-E15E0F56A51B}" srcOrd="0" destOrd="0" presId="urn:microsoft.com/office/officeart/2005/8/layout/radial2"/>
    <dgm:cxn modelId="{63777CD3-6D95-4CA8-9D39-52FA825FD31E}" type="presOf" srcId="{E3493479-A9FB-4216-8454-7A5BE3585745}" destId="{2DF3E965-0755-47D1-A55A-5D974D785D8A}" srcOrd="0" destOrd="0" presId="urn:microsoft.com/office/officeart/2005/8/layout/radial2"/>
    <dgm:cxn modelId="{47CF5F79-316C-48F3-BC0D-7E803EF22487}" srcId="{A2918870-0635-45A8-8DB4-E7A7B5771C75}" destId="{D9CCAC71-9893-439F-B46A-CB54752BF322}" srcOrd="0" destOrd="0" parTransId="{E09D1503-BFF3-4567-B136-CC4BD7A4B222}" sibTransId="{6E84D15C-C17F-4653-9926-A0BDC15B2B34}"/>
    <dgm:cxn modelId="{5126BC5E-9176-455F-B026-865E3D269568}" type="presParOf" srcId="{AB7A494A-5C04-4B1B-B55F-E5F41D58E375}" destId="{C8B020B7-69C9-47D5-B46E-885CFFA35564}" srcOrd="0" destOrd="0" presId="urn:microsoft.com/office/officeart/2005/8/layout/radial2"/>
    <dgm:cxn modelId="{2F9B9E98-4CA7-4F4F-87F2-B7D75C68E0F1}" type="presParOf" srcId="{C8B020B7-69C9-47D5-B46E-885CFFA35564}" destId="{C6AE9BEB-2D11-4A76-985A-0B1116780B71}" srcOrd="0" destOrd="0" presId="urn:microsoft.com/office/officeart/2005/8/layout/radial2"/>
    <dgm:cxn modelId="{B2104CC9-B035-48F9-84EF-C8079F1CAF5E}" type="presParOf" srcId="{C6AE9BEB-2D11-4A76-985A-0B1116780B71}" destId="{F0253F06-98C8-4A36-BF04-82755221A5AD}" srcOrd="0" destOrd="0" presId="urn:microsoft.com/office/officeart/2005/8/layout/radial2"/>
    <dgm:cxn modelId="{DA993089-5FE0-47A3-B815-65B8AFAA6C32}" type="presParOf" srcId="{C6AE9BEB-2D11-4A76-985A-0B1116780B71}" destId="{39740727-AF53-483C-B08F-481592AB6271}" srcOrd="1" destOrd="0" presId="urn:microsoft.com/office/officeart/2005/8/layout/radial2"/>
    <dgm:cxn modelId="{B2658A8F-9790-4FBE-BF82-C019CD84B962}" type="presParOf" srcId="{C8B020B7-69C9-47D5-B46E-885CFFA35564}" destId="{316992A4-009B-410B-89B9-5FEBD29B145C}" srcOrd="1" destOrd="0" presId="urn:microsoft.com/office/officeart/2005/8/layout/radial2"/>
    <dgm:cxn modelId="{CBF8FA0C-46D4-4E8C-ADDC-4D63F9217396}" type="presParOf" srcId="{C8B020B7-69C9-47D5-B46E-885CFFA35564}" destId="{BE5C69C2-1440-4384-92D0-CCFB4B3F2A4E}" srcOrd="2" destOrd="0" presId="urn:microsoft.com/office/officeart/2005/8/layout/radial2"/>
    <dgm:cxn modelId="{67A29346-6A8E-47F2-ABC2-40C4B6F212E8}" type="presParOf" srcId="{BE5C69C2-1440-4384-92D0-CCFB4B3F2A4E}" destId="{A9ABFB0C-4DEE-4703-813B-36E7D51F1751}" srcOrd="0" destOrd="0" presId="urn:microsoft.com/office/officeart/2005/8/layout/radial2"/>
    <dgm:cxn modelId="{BFC48C14-F6D8-4ECC-AEED-4A3FD1BEE39C}" type="presParOf" srcId="{BE5C69C2-1440-4384-92D0-CCFB4B3F2A4E}" destId="{B581CBCC-E951-47E2-B23F-E78BBBAE455B}" srcOrd="1" destOrd="0" presId="urn:microsoft.com/office/officeart/2005/8/layout/radial2"/>
    <dgm:cxn modelId="{E20AF006-45FA-4C08-9715-498EAB02E0CE}" type="presParOf" srcId="{C8B020B7-69C9-47D5-B46E-885CFFA35564}" destId="{F597A7E7-E868-4884-9522-39EDF0FDE04A}" srcOrd="3" destOrd="0" presId="urn:microsoft.com/office/officeart/2005/8/layout/radial2"/>
    <dgm:cxn modelId="{7D5B1BDB-CD7E-46B3-BF84-070514958A9E}" type="presParOf" srcId="{C8B020B7-69C9-47D5-B46E-885CFFA35564}" destId="{AE6BB416-3C31-4CB9-9E0D-96616C406672}" srcOrd="4" destOrd="0" presId="urn:microsoft.com/office/officeart/2005/8/layout/radial2"/>
    <dgm:cxn modelId="{6E3326F2-51E4-4CF9-8427-B95902064E98}" type="presParOf" srcId="{AE6BB416-3C31-4CB9-9E0D-96616C406672}" destId="{F0EFAF93-FFB9-4F4B-9C02-A033B4E1F6A0}" srcOrd="0" destOrd="0" presId="urn:microsoft.com/office/officeart/2005/8/layout/radial2"/>
    <dgm:cxn modelId="{0E39BB12-4E75-447E-B42E-2583DB776652}" type="presParOf" srcId="{AE6BB416-3C31-4CB9-9E0D-96616C406672}" destId="{17E97EE4-0FA9-440A-A3F8-5EABAC4D6708}" srcOrd="1" destOrd="0" presId="urn:microsoft.com/office/officeart/2005/8/layout/radial2"/>
    <dgm:cxn modelId="{7C02B90C-AA8B-4E37-A1C9-0BE6A85DD66A}" type="presParOf" srcId="{C8B020B7-69C9-47D5-B46E-885CFFA35564}" destId="{58AD88B3-3930-4E59-8A7F-8E2B3F72BA4A}" srcOrd="5" destOrd="0" presId="urn:microsoft.com/office/officeart/2005/8/layout/radial2"/>
    <dgm:cxn modelId="{D973663B-C831-4FC3-8B5B-4E668963EE83}" type="presParOf" srcId="{C8B020B7-69C9-47D5-B46E-885CFFA35564}" destId="{14B534A7-DD6C-491D-A3C7-DF5F853B15CA}" srcOrd="6" destOrd="0" presId="urn:microsoft.com/office/officeart/2005/8/layout/radial2"/>
    <dgm:cxn modelId="{A2DFA46D-AA03-4790-9CF3-480681725E53}" type="presParOf" srcId="{14B534A7-DD6C-491D-A3C7-DF5F853B15CA}" destId="{B1858A18-CF06-4E45-B901-DB2A27F33606}" srcOrd="0" destOrd="0" presId="urn:microsoft.com/office/officeart/2005/8/layout/radial2"/>
    <dgm:cxn modelId="{F277DCED-DC06-4DEE-B7A9-CD63C73BC6E2}" type="presParOf" srcId="{14B534A7-DD6C-491D-A3C7-DF5F853B15CA}" destId="{3E36B9E8-F2FB-42D7-9D03-FCC89EA9781F}" srcOrd="1" destOrd="0" presId="urn:microsoft.com/office/officeart/2005/8/layout/radial2"/>
    <dgm:cxn modelId="{9F2B672B-F1A3-4F36-B2A0-6296E899E038}" type="presParOf" srcId="{C8B020B7-69C9-47D5-B46E-885CFFA35564}" destId="{592012F5-C729-4CBC-90BB-5471303599D6}" srcOrd="7" destOrd="0" presId="urn:microsoft.com/office/officeart/2005/8/layout/radial2"/>
    <dgm:cxn modelId="{AFB8BBAC-CD85-4F00-A1C9-F41EC168AD72}" type="presParOf" srcId="{C8B020B7-69C9-47D5-B46E-885CFFA35564}" destId="{B542C1FA-FC92-4815-B80D-2B7CD53ADDC8}" srcOrd="8" destOrd="0" presId="urn:microsoft.com/office/officeart/2005/8/layout/radial2"/>
    <dgm:cxn modelId="{2CB4ABA2-1D6C-47F0-9C83-96E1E64D47C1}" type="presParOf" srcId="{B542C1FA-FC92-4815-B80D-2B7CD53ADDC8}" destId="{2DF3E965-0755-47D1-A55A-5D974D785D8A}" srcOrd="0" destOrd="0" presId="urn:microsoft.com/office/officeart/2005/8/layout/radial2"/>
    <dgm:cxn modelId="{24A69714-C1D8-43C6-A5FE-2D3AE2CF68A6}" type="presParOf" srcId="{B542C1FA-FC92-4815-B80D-2B7CD53ADDC8}" destId="{DB52BAE3-1ABA-4DC5-9FB1-E15E0F56A51B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2012F5-C729-4CBC-90BB-5471303599D6}">
      <dsp:nvSpPr>
        <dsp:cNvPr id="0" name=""/>
        <dsp:cNvSpPr/>
      </dsp:nvSpPr>
      <dsp:spPr>
        <a:xfrm rot="3681330">
          <a:off x="3288221" y="3069630"/>
          <a:ext cx="809599" cy="31464"/>
        </a:xfrm>
        <a:custGeom>
          <a:avLst/>
          <a:gdLst/>
          <a:ahLst/>
          <a:cxnLst/>
          <a:rect l="0" t="0" r="0" b="0"/>
          <a:pathLst>
            <a:path>
              <a:moveTo>
                <a:pt x="0" y="15732"/>
              </a:moveTo>
              <a:lnTo>
                <a:pt x="809599" y="1573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AD88B3-3930-4E59-8A7F-8E2B3F72BA4A}">
      <dsp:nvSpPr>
        <dsp:cNvPr id="0" name=""/>
        <dsp:cNvSpPr/>
      </dsp:nvSpPr>
      <dsp:spPr>
        <a:xfrm rot="1311737">
          <a:off x="3731989" y="2487317"/>
          <a:ext cx="579632" cy="31464"/>
        </a:xfrm>
        <a:custGeom>
          <a:avLst/>
          <a:gdLst/>
          <a:ahLst/>
          <a:cxnLst/>
          <a:rect l="0" t="0" r="0" b="0"/>
          <a:pathLst>
            <a:path>
              <a:moveTo>
                <a:pt x="0" y="15732"/>
              </a:moveTo>
              <a:lnTo>
                <a:pt x="579632" y="1573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97A7E7-E868-4884-9522-39EDF0FDE04A}">
      <dsp:nvSpPr>
        <dsp:cNvPr id="0" name=""/>
        <dsp:cNvSpPr/>
      </dsp:nvSpPr>
      <dsp:spPr>
        <a:xfrm rot="20288263">
          <a:off x="3731989" y="1822540"/>
          <a:ext cx="579632" cy="31464"/>
        </a:xfrm>
        <a:custGeom>
          <a:avLst/>
          <a:gdLst/>
          <a:ahLst/>
          <a:cxnLst/>
          <a:rect l="0" t="0" r="0" b="0"/>
          <a:pathLst>
            <a:path>
              <a:moveTo>
                <a:pt x="0" y="15732"/>
              </a:moveTo>
              <a:lnTo>
                <a:pt x="579632" y="1573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6992A4-009B-410B-89B9-5FEBD29B145C}">
      <dsp:nvSpPr>
        <dsp:cNvPr id="0" name=""/>
        <dsp:cNvSpPr/>
      </dsp:nvSpPr>
      <dsp:spPr>
        <a:xfrm rot="17918670">
          <a:off x="3288221" y="1240227"/>
          <a:ext cx="809599" cy="31464"/>
        </a:xfrm>
        <a:custGeom>
          <a:avLst/>
          <a:gdLst/>
          <a:ahLst/>
          <a:cxnLst/>
          <a:rect l="0" t="0" r="0" b="0"/>
          <a:pathLst>
            <a:path>
              <a:moveTo>
                <a:pt x="0" y="15732"/>
              </a:moveTo>
              <a:lnTo>
                <a:pt x="809599" y="1573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740727-AF53-483C-B08F-481592AB6271}">
      <dsp:nvSpPr>
        <dsp:cNvPr id="0" name=""/>
        <dsp:cNvSpPr/>
      </dsp:nvSpPr>
      <dsp:spPr>
        <a:xfrm>
          <a:off x="2394180" y="1371454"/>
          <a:ext cx="1598413" cy="1598413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ABFB0C-4DEE-4703-813B-36E7D51F1751}">
      <dsp:nvSpPr>
        <dsp:cNvPr id="0" name=""/>
        <dsp:cNvSpPr/>
      </dsp:nvSpPr>
      <dsp:spPr>
        <a:xfrm>
          <a:off x="3637418" y="343"/>
          <a:ext cx="959048" cy="959048"/>
        </a:xfrm>
        <a:prstGeom prst="ellipse">
          <a:avLst/>
        </a:prstGeom>
        <a:gradFill flip="none" rotWithShape="0">
          <a:gsLst>
            <a:gs pos="0">
              <a:schemeClr val="accent1">
                <a:hueOff val="0"/>
                <a:satOff val="0"/>
                <a:lumOff val="0"/>
                <a:tint val="66000"/>
                <a:satMod val="160000"/>
              </a:schemeClr>
            </a:gs>
            <a:gs pos="50000">
              <a:schemeClr val="accent1">
                <a:hueOff val="0"/>
                <a:satOff val="0"/>
                <a:lumOff val="0"/>
                <a:tint val="445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tint val="23500"/>
                <a:satMod val="160000"/>
              </a:schemeClr>
            </a:gs>
          </a:gsLst>
          <a:lin ang="0" scaled="1"/>
          <a:tileRect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kern="1200" dirty="0" smtClean="0">
              <a:latin typeface="Arial" panose="020B0604020202020204" pitchFamily="34" charset="0"/>
              <a:cs typeface="Arial" panose="020B0604020202020204" pitchFamily="34" charset="0"/>
            </a:rPr>
            <a:t>巡</a:t>
          </a:r>
          <a:endParaRPr lang="zh-TW" sz="4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777867" y="140792"/>
        <a:ext cx="678150" cy="678150"/>
      </dsp:txXfrm>
    </dsp:sp>
    <dsp:sp modelId="{B581CBCC-E951-47E2-B23F-E78BBBAE455B}">
      <dsp:nvSpPr>
        <dsp:cNvPr id="0" name=""/>
        <dsp:cNvSpPr/>
      </dsp:nvSpPr>
      <dsp:spPr>
        <a:xfrm>
          <a:off x="4692372" y="343"/>
          <a:ext cx="1438572" cy="9590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100" kern="1200" dirty="0" smtClean="0">
              <a:latin typeface="Arial" panose="020B0604020202020204" pitchFamily="34" charset="0"/>
              <a:cs typeface="Arial" panose="020B0604020202020204" pitchFamily="34" charset="0"/>
            </a:rPr>
            <a:t>巡檢容器</a:t>
          </a:r>
          <a:endParaRPr lang="zh-TW" sz="31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692372" y="343"/>
        <a:ext cx="1438572" cy="959048"/>
      </dsp:txXfrm>
    </dsp:sp>
    <dsp:sp modelId="{F0EFAF93-FFB9-4F4B-9C02-A033B4E1F6A0}">
      <dsp:nvSpPr>
        <dsp:cNvPr id="0" name=""/>
        <dsp:cNvSpPr/>
      </dsp:nvSpPr>
      <dsp:spPr>
        <a:xfrm>
          <a:off x="4256292" y="1072263"/>
          <a:ext cx="959048" cy="959048"/>
        </a:xfrm>
        <a:prstGeom prst="ellipse">
          <a:avLst/>
        </a:prstGeom>
        <a:gradFill flip="none" rotWithShape="0">
          <a:gsLst>
            <a:gs pos="0">
              <a:schemeClr val="accent1">
                <a:hueOff val="0"/>
                <a:satOff val="0"/>
                <a:lumOff val="0"/>
                <a:tint val="66000"/>
                <a:satMod val="160000"/>
              </a:schemeClr>
            </a:gs>
            <a:gs pos="50000">
              <a:schemeClr val="accent1">
                <a:hueOff val="0"/>
                <a:satOff val="0"/>
                <a:lumOff val="0"/>
                <a:tint val="445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tint val="23500"/>
                <a:satMod val="160000"/>
              </a:schemeClr>
            </a:gs>
          </a:gsLst>
          <a:lin ang="13500000" scaled="1"/>
          <a:tileRect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kern="1200" dirty="0" smtClean="0">
              <a:latin typeface="Arial" panose="020B0604020202020204" pitchFamily="34" charset="0"/>
              <a:cs typeface="Arial" panose="020B0604020202020204" pitchFamily="34" charset="0"/>
            </a:rPr>
            <a:t>倒</a:t>
          </a:r>
          <a:endParaRPr lang="zh-TW" sz="4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396741" y="1212712"/>
        <a:ext cx="678150" cy="678150"/>
      </dsp:txXfrm>
    </dsp:sp>
    <dsp:sp modelId="{17E97EE4-0FA9-440A-A3F8-5EABAC4D6708}">
      <dsp:nvSpPr>
        <dsp:cNvPr id="0" name=""/>
        <dsp:cNvSpPr/>
      </dsp:nvSpPr>
      <dsp:spPr>
        <a:xfrm>
          <a:off x="5311245" y="1072263"/>
          <a:ext cx="1438572" cy="9590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100" kern="1200" dirty="0" smtClean="0">
              <a:latin typeface="Arial" panose="020B0604020202020204" pitchFamily="34" charset="0"/>
              <a:cs typeface="Arial" panose="020B0604020202020204" pitchFamily="34" charset="0"/>
            </a:rPr>
            <a:t>倒掉積水</a:t>
          </a:r>
          <a:endParaRPr lang="zh-TW" sz="31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311245" y="1072263"/>
        <a:ext cx="1438572" cy="959048"/>
      </dsp:txXfrm>
    </dsp:sp>
    <dsp:sp modelId="{B1858A18-CF06-4E45-B901-DB2A27F33606}">
      <dsp:nvSpPr>
        <dsp:cNvPr id="0" name=""/>
        <dsp:cNvSpPr/>
      </dsp:nvSpPr>
      <dsp:spPr>
        <a:xfrm>
          <a:off x="4256292" y="2310010"/>
          <a:ext cx="959048" cy="959048"/>
        </a:xfrm>
        <a:prstGeom prst="ellipse">
          <a:avLst/>
        </a:prstGeom>
        <a:gradFill flip="none" rotWithShape="0">
          <a:gsLst>
            <a:gs pos="0">
              <a:schemeClr val="accent1">
                <a:hueOff val="0"/>
                <a:satOff val="0"/>
                <a:lumOff val="0"/>
                <a:tint val="66000"/>
                <a:satMod val="160000"/>
              </a:schemeClr>
            </a:gs>
            <a:gs pos="50000">
              <a:schemeClr val="accent1">
                <a:hueOff val="0"/>
                <a:satOff val="0"/>
                <a:lumOff val="0"/>
                <a:tint val="445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tint val="23500"/>
                <a:satMod val="160000"/>
              </a:schemeClr>
            </a:gs>
          </a:gsLst>
          <a:lin ang="16200000" scaled="1"/>
          <a:tileRect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kern="1200" dirty="0" smtClean="0">
              <a:latin typeface="Arial" panose="020B0604020202020204" pitchFamily="34" charset="0"/>
              <a:cs typeface="Arial" panose="020B0604020202020204" pitchFamily="34" charset="0"/>
            </a:rPr>
            <a:t>清</a:t>
          </a:r>
          <a:endParaRPr lang="zh-TW" sz="4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396741" y="2450459"/>
        <a:ext cx="678150" cy="678150"/>
      </dsp:txXfrm>
    </dsp:sp>
    <dsp:sp modelId="{3E36B9E8-F2FB-42D7-9D03-FCC89EA9781F}">
      <dsp:nvSpPr>
        <dsp:cNvPr id="0" name=""/>
        <dsp:cNvSpPr/>
      </dsp:nvSpPr>
      <dsp:spPr>
        <a:xfrm>
          <a:off x="5311245" y="2310010"/>
          <a:ext cx="1438572" cy="9590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100" kern="1200" dirty="0" smtClean="0">
              <a:latin typeface="Arial" panose="020B0604020202020204" pitchFamily="34" charset="0"/>
              <a:cs typeface="Arial" panose="020B0604020202020204" pitchFamily="34" charset="0"/>
            </a:rPr>
            <a:t>清潔容器</a:t>
          </a:r>
          <a:endParaRPr lang="zh-TW" sz="31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311245" y="2310010"/>
        <a:ext cx="1438572" cy="959048"/>
      </dsp:txXfrm>
    </dsp:sp>
    <dsp:sp modelId="{2DF3E965-0755-47D1-A55A-5D974D785D8A}">
      <dsp:nvSpPr>
        <dsp:cNvPr id="0" name=""/>
        <dsp:cNvSpPr/>
      </dsp:nvSpPr>
      <dsp:spPr>
        <a:xfrm>
          <a:off x="3637418" y="3381931"/>
          <a:ext cx="959048" cy="959048"/>
        </a:xfrm>
        <a:prstGeom prst="ellipse">
          <a:avLst/>
        </a:prstGeom>
        <a:gradFill flip="none" rotWithShape="0">
          <a:gsLst>
            <a:gs pos="0">
              <a:schemeClr val="accent1">
                <a:hueOff val="0"/>
                <a:satOff val="0"/>
                <a:lumOff val="0"/>
                <a:tint val="66000"/>
                <a:satMod val="160000"/>
              </a:schemeClr>
            </a:gs>
            <a:gs pos="50000">
              <a:schemeClr val="accent1">
                <a:hueOff val="0"/>
                <a:satOff val="0"/>
                <a:lumOff val="0"/>
                <a:tint val="445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tint val="23500"/>
                <a:satMod val="160000"/>
              </a:schemeClr>
            </a:gs>
          </a:gsLst>
          <a:path path="circle">
            <a:fillToRect l="100000" b="100000"/>
          </a:path>
          <a:tileRect t="-100000" r="-100000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kern="1200" dirty="0" smtClean="0">
              <a:latin typeface="Arial" panose="020B0604020202020204" pitchFamily="34" charset="0"/>
              <a:cs typeface="Arial" panose="020B0604020202020204" pitchFamily="34" charset="0"/>
            </a:rPr>
            <a:t>刷</a:t>
          </a:r>
          <a:endParaRPr lang="zh-TW" sz="4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777867" y="3522380"/>
        <a:ext cx="678150" cy="678150"/>
      </dsp:txXfrm>
    </dsp:sp>
    <dsp:sp modelId="{DB52BAE3-1ABA-4DC5-9FB1-E15E0F56A51B}">
      <dsp:nvSpPr>
        <dsp:cNvPr id="0" name=""/>
        <dsp:cNvSpPr/>
      </dsp:nvSpPr>
      <dsp:spPr>
        <a:xfrm>
          <a:off x="4692372" y="3381931"/>
          <a:ext cx="1438572" cy="9590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100" kern="1200" dirty="0" smtClean="0">
              <a:latin typeface="Arial" panose="020B0604020202020204" pitchFamily="34" charset="0"/>
              <a:cs typeface="Arial" panose="020B0604020202020204" pitchFamily="34" charset="0"/>
            </a:rPr>
            <a:t>刷除蟲卵</a:t>
          </a:r>
          <a:endParaRPr lang="zh-TW" sz="31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692372" y="3381931"/>
        <a:ext cx="1438572" cy="9590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730019" y="3080215"/>
            <a:ext cx="3513909" cy="3357155"/>
          </a:xfrm>
          <a:prstGeom prst="noSmoking">
            <a:avLst>
              <a:gd name="adj" fmla="val 12687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464" b="100000" l="0" r="9774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5879" y="3347329"/>
            <a:ext cx="2840742" cy="2350013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464" b="100000" l="0" r="9774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6974" y="2617746"/>
            <a:ext cx="1627989" cy="1346759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464" b="100000" l="0" r="9774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56045">
            <a:off x="4570131" y="4461362"/>
            <a:ext cx="2160554" cy="1787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359158" y="456878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3631747738"/>
              </p:ext>
            </p:extLst>
          </p:nvPr>
        </p:nvGraphicFramePr>
        <p:xfrm>
          <a:off x="0" y="1380208"/>
          <a:ext cx="9143999" cy="43413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622868" y="5630091"/>
            <a:ext cx="2207623" cy="1097280"/>
          </a:xfrm>
          <a:prstGeom prst="rightArrow">
            <a:avLst/>
          </a:prstGeom>
          <a:gradFill flip="none" rotWithShape="1">
            <a:gsLst>
              <a:gs pos="0">
                <a:schemeClr val="accent1">
                  <a:lumMod val="75000"/>
                  <a:shade val="30000"/>
                  <a:satMod val="115000"/>
                </a:schemeClr>
              </a:gs>
              <a:gs pos="50000">
                <a:schemeClr val="accent1">
                  <a:lumMod val="75000"/>
                  <a:shade val="67500"/>
                  <a:satMod val="115000"/>
                </a:schemeClr>
              </a:gs>
              <a:gs pos="100000">
                <a:schemeClr val="accent1">
                  <a:lumMod val="7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衛</a:t>
            </a:r>
            <a:r>
              <a:rPr lang="zh-TW" altLang="en-US" dirty="0"/>
              <a:t>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649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0" baseType="lpstr"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40</cp:revision>
  <dcterms:created xsi:type="dcterms:W3CDTF">2017-11-07T04:44:24Z</dcterms:created>
  <dcterms:modified xsi:type="dcterms:W3CDTF">2019-10-15T01:21:39Z</dcterms:modified>
</cp:coreProperties>
</file>