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9999FF"/>
    <a:srgbClr val="3399FF"/>
    <a:srgbClr val="FF33CC"/>
    <a:srgbClr val="FF6699"/>
    <a:srgbClr val="FF9900"/>
    <a:srgbClr val="FF0066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A8EDD7-7DB6-4B7F-8A0D-DA4C5E3CE38F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7CD33FA-6588-40B6-B830-42BCC864760D}">
      <dgm:prSet custT="1"/>
      <dgm:spPr>
        <a:solidFill>
          <a:srgbClr val="FFC000"/>
        </a:solidFill>
      </dgm:spPr>
      <dgm:t>
        <a:bodyPr/>
        <a:lstStyle/>
        <a:p>
          <a:pPr rtl="0"/>
          <a:r>
            <a:rPr lang="zh-TW" altLang="en-US" sz="24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</a:t>
          </a:r>
          <a:endParaRPr lang="zh-TW" altLang="en-US" sz="24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2D342381-7393-468B-8EC7-03E6D2848C10}" type="parTrans" cxnId="{E3526D95-D128-43DD-90C5-926F30104701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C6631767-63BA-4777-8EBC-CDA1B8DF01B5}" type="sibTrans" cxnId="{E3526D95-D128-43DD-90C5-926F30104701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604FFE00-F54C-4211-98E2-78CAC5805F87}">
      <dgm:prSet custT="1"/>
      <dgm:spPr>
        <a:solidFill>
          <a:srgbClr val="0070C0"/>
        </a:solidFill>
      </dgm:spPr>
      <dgm:t>
        <a:bodyPr/>
        <a:lstStyle/>
        <a:p>
          <a:pPr rtl="0"/>
          <a:r>
            <a:rPr lang="zh-TW" altLang="en-US" sz="24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巡檢容器</a:t>
          </a:r>
          <a:endParaRPr lang="zh-TW" altLang="en-US" sz="24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33AC1384-F227-4806-B6F8-92FEC5CD5B69}" type="parTrans" cxnId="{A466A804-6D80-4DC7-84B3-F3ABCE2A2865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3086C751-EF3A-4A5D-B0A8-DC48502B2165}" type="sibTrans" cxnId="{A466A804-6D80-4DC7-84B3-F3ABCE2A2865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CBFAEF20-D5A7-4ABD-AC67-175D85219782}">
      <dgm:prSet custT="1"/>
      <dgm:spPr>
        <a:solidFill>
          <a:srgbClr val="FFFF00"/>
        </a:solidFill>
      </dgm:spPr>
      <dgm:t>
        <a:bodyPr/>
        <a:lstStyle/>
        <a:p>
          <a:pPr rtl="0"/>
          <a:r>
            <a:rPr lang="zh-TW" altLang="en-US" sz="24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</a:t>
          </a:r>
          <a:endParaRPr lang="zh-TW" altLang="en-US" sz="24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2014ACB6-D5D9-4A79-BBFC-452ED33E66AB}" type="parTrans" cxnId="{CA5043B3-2791-48B9-B11A-09E3948A751C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612C5B24-8947-4D97-A59C-A17B7326FEE9}" type="sibTrans" cxnId="{CA5043B3-2791-48B9-B11A-09E3948A751C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5CE4A854-9BFE-4A35-9292-3295165EA74B}">
      <dgm:prSet custT="1"/>
      <dgm:spPr>
        <a:solidFill>
          <a:srgbClr val="7030A0"/>
        </a:solidFill>
      </dgm:spPr>
      <dgm:t>
        <a:bodyPr/>
        <a:lstStyle/>
        <a:p>
          <a:pPr rtl="0"/>
          <a:r>
            <a:rPr lang="zh-TW" altLang="en-US" sz="24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倒掉積水</a:t>
          </a:r>
          <a:endParaRPr lang="zh-TW" altLang="en-US" sz="24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47C876E1-16C5-4787-BEEF-62900908CC9D}" type="parTrans" cxnId="{43698E77-0C70-4AED-8938-5162412CD64E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C43782C6-ABEC-40B9-9203-31605ACD1EAF}" type="sibTrans" cxnId="{43698E77-0C70-4AED-8938-5162412CD64E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5F7693CC-7B99-4B86-A3BF-7B28E8001383}">
      <dgm:prSet custT="1"/>
      <dgm:spPr>
        <a:solidFill>
          <a:srgbClr val="92D050"/>
        </a:solidFill>
      </dgm:spPr>
      <dgm:t>
        <a:bodyPr/>
        <a:lstStyle/>
        <a:p>
          <a:pPr rtl="0"/>
          <a:r>
            <a:rPr lang="zh-TW" altLang="en-US" sz="24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</a:t>
          </a:r>
          <a:endParaRPr lang="zh-TW" altLang="en-US" sz="24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BADE9399-2F25-4CA7-8344-AE7C9ACC341B}" type="parTrans" cxnId="{53CE94A0-7242-4209-8510-5FC8977009F7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DE7BBA2B-9CBF-45CB-A1E8-7F41ECEE38A1}" type="sibTrans" cxnId="{53CE94A0-7242-4209-8510-5FC8977009F7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67D66FC4-B036-4713-BED1-7311685BDE27}">
      <dgm:prSet custT="1"/>
      <dgm:spPr>
        <a:solidFill>
          <a:schemeClr val="bg2">
            <a:lumMod val="90000"/>
          </a:schemeClr>
        </a:solidFill>
      </dgm:spPr>
      <dgm:t>
        <a:bodyPr/>
        <a:lstStyle/>
        <a:p>
          <a:pPr rtl="0"/>
          <a:r>
            <a:rPr lang="zh-TW" altLang="en-US" sz="24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清潔容器</a:t>
          </a:r>
          <a:endParaRPr lang="zh-TW" altLang="en-US" sz="24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574F1006-F6FA-447D-96A5-21DB216C036C}" type="parTrans" cxnId="{A91A5B3C-7A82-4E5B-89D0-AC441B1AB45D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34AA75AE-3464-460F-B473-70A12D7BC9BD}" type="sibTrans" cxnId="{A91A5B3C-7A82-4E5B-89D0-AC441B1AB45D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D757E68C-3734-42D7-8377-80698DF88B98}">
      <dgm:prSet custT="1"/>
      <dgm:spPr/>
      <dgm:t>
        <a:bodyPr/>
        <a:lstStyle/>
        <a:p>
          <a:pPr rtl="0"/>
          <a:r>
            <a:rPr lang="zh-TW" altLang="en-US" sz="2400" smtClean="0">
              <a:latin typeface="文鼎超圓" panose="020B0609010101010101" pitchFamily="49" charset="-120"/>
              <a:ea typeface="文鼎超圓" panose="020B0609010101010101" pitchFamily="49" charset="-120"/>
            </a:rPr>
            <a:t>刷</a:t>
          </a:r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4F545556-A6B2-4324-B54F-2D003FA99A89}" type="parTrans" cxnId="{C9D594D3-1813-4D4D-AC3D-AADF13773AF2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4B6634AC-52D5-4265-87DF-0B27A78F833B}" type="sibTrans" cxnId="{C9D594D3-1813-4D4D-AC3D-AADF13773AF2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DF0065C5-919F-4B66-BF12-32692913522B}">
      <dgm:prSet custT="1"/>
      <dgm:spPr>
        <a:solidFill>
          <a:schemeClr val="bg1">
            <a:lumMod val="50000"/>
          </a:schemeClr>
        </a:solidFill>
      </dgm:spPr>
      <dgm:t>
        <a:bodyPr/>
        <a:lstStyle/>
        <a:p>
          <a:pPr rtl="0"/>
          <a:r>
            <a:rPr lang="zh-TW" altLang="en-US" sz="24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刷除蟲卵</a:t>
          </a:r>
          <a:endParaRPr lang="zh-TW" altLang="en-US" sz="24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87BBD87F-780F-4990-BBA2-1D69346E92C7}" type="parTrans" cxnId="{67D48D04-6DBB-4F13-9D02-FB6252CAD8F8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CAB940A4-6BF6-4497-A088-68416DC61F86}" type="sibTrans" cxnId="{67D48D04-6DBB-4F13-9D02-FB6252CAD8F8}">
      <dgm:prSet/>
      <dgm:spPr/>
      <dgm:t>
        <a:bodyPr/>
        <a:lstStyle/>
        <a:p>
          <a:endParaRPr lang="zh-TW" altLang="en-US" sz="2400">
            <a:latin typeface="文鼎超圓" panose="020B0609010101010101" pitchFamily="49" charset="-120"/>
            <a:ea typeface="文鼎超圓" panose="020B0609010101010101" pitchFamily="49" charset="-120"/>
          </a:endParaRPr>
        </a:p>
      </dgm:t>
    </dgm:pt>
    <dgm:pt modelId="{15D3E05A-F048-46A6-9824-F3EF2EBA1791}" type="pres">
      <dgm:prSet presAssocID="{FAA8EDD7-7DB6-4B7F-8A0D-DA4C5E3CE38F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5DE6A56-6352-4E9A-BF2D-585F1AEBF0C2}" type="pres">
      <dgm:prSet presAssocID="{FAA8EDD7-7DB6-4B7F-8A0D-DA4C5E3CE38F}" presName="cycle" presStyleCnt="0"/>
      <dgm:spPr/>
    </dgm:pt>
    <dgm:pt modelId="{C39F6C14-4E5D-4FE4-A855-DA1F1A70F26B}" type="pres">
      <dgm:prSet presAssocID="{FAA8EDD7-7DB6-4B7F-8A0D-DA4C5E3CE38F}" presName="centerShape" presStyleCnt="0"/>
      <dgm:spPr/>
    </dgm:pt>
    <dgm:pt modelId="{9C1A576D-AA43-49FB-875A-694F0B19C55C}" type="pres">
      <dgm:prSet presAssocID="{FAA8EDD7-7DB6-4B7F-8A0D-DA4C5E3CE38F}" presName="connSite" presStyleLbl="node1" presStyleIdx="0" presStyleCnt="5"/>
      <dgm:spPr/>
    </dgm:pt>
    <dgm:pt modelId="{5B16CB47-912A-497A-9BB9-86AE114E4B0E}" type="pres">
      <dgm:prSet presAssocID="{FAA8EDD7-7DB6-4B7F-8A0D-DA4C5E3CE38F}" presName="visible" presStyleLbl="node1" presStyleIdx="0" presStyleCnt="5" custLinFactNeighborX="1829" custLinFactNeighborY="2744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B6BA1C2-399C-44A7-B919-51F5C1D57E97}" type="pres">
      <dgm:prSet presAssocID="{2D342381-7393-468B-8EC7-03E6D2848C10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83C66461-7CC6-4017-B1F5-BDC34B19AE8D}" type="pres">
      <dgm:prSet presAssocID="{97CD33FA-6588-40B6-B830-42BCC864760D}" presName="node" presStyleCnt="0"/>
      <dgm:spPr/>
    </dgm:pt>
    <dgm:pt modelId="{84FD7310-B106-4005-9658-72B27235185F}" type="pres">
      <dgm:prSet presAssocID="{97CD33FA-6588-40B6-B830-42BCC864760D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A14D3F-6460-4907-A29F-4BC57159B32D}" type="pres">
      <dgm:prSet presAssocID="{97CD33FA-6588-40B6-B830-42BCC864760D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86E67EA-17AE-42F3-A9FA-46207D9192EE}" type="pres">
      <dgm:prSet presAssocID="{2014ACB6-D5D9-4A79-BBFC-452ED33E66A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BA794C6-0204-4A05-9E33-FCFDF4F82342}" type="pres">
      <dgm:prSet presAssocID="{CBFAEF20-D5A7-4ABD-AC67-175D85219782}" presName="node" presStyleCnt="0"/>
      <dgm:spPr/>
    </dgm:pt>
    <dgm:pt modelId="{6E98A44B-1E0F-4E5F-B47E-D2EABF6A6F3C}" type="pres">
      <dgm:prSet presAssocID="{CBFAEF20-D5A7-4ABD-AC67-175D85219782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68640B-9360-4666-A687-BEA90BACCD7D}" type="pres">
      <dgm:prSet presAssocID="{CBFAEF20-D5A7-4ABD-AC67-175D85219782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4BA4F3-9052-4D06-8BFB-28384F67AB91}" type="pres">
      <dgm:prSet presAssocID="{BADE9399-2F25-4CA7-8344-AE7C9ACC341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91CE61BC-DD76-4F15-8C27-268E0915E394}" type="pres">
      <dgm:prSet presAssocID="{5F7693CC-7B99-4B86-A3BF-7B28E8001383}" presName="node" presStyleCnt="0"/>
      <dgm:spPr/>
    </dgm:pt>
    <dgm:pt modelId="{563B0707-72A7-418A-97C1-D5264EFE468D}" type="pres">
      <dgm:prSet presAssocID="{5F7693CC-7B99-4B86-A3BF-7B28E8001383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12F953A-8FE6-44A0-A580-A3F8B3D0DAD2}" type="pres">
      <dgm:prSet presAssocID="{5F7693CC-7B99-4B86-A3BF-7B28E8001383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840B1C-B350-470E-A539-E4BD5B975FCD}" type="pres">
      <dgm:prSet presAssocID="{4F545556-A6B2-4324-B54F-2D003FA99A8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DF9667F2-8DDB-40C8-9981-DD11109D6715}" type="pres">
      <dgm:prSet presAssocID="{D757E68C-3734-42D7-8377-80698DF88B98}" presName="node" presStyleCnt="0"/>
      <dgm:spPr/>
    </dgm:pt>
    <dgm:pt modelId="{76811816-0130-4B42-BEB2-279B42EFE4E3}" type="pres">
      <dgm:prSet presAssocID="{D757E68C-3734-42D7-8377-80698DF88B98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FA47DAD-2F33-46FD-A157-FDBFDDF685D2}" type="pres">
      <dgm:prSet presAssocID="{D757E68C-3734-42D7-8377-80698DF88B9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1A52B148-5918-4578-A03F-EFF0A7A8403D}" type="presOf" srcId="{2D342381-7393-468B-8EC7-03E6D2848C10}" destId="{FB6BA1C2-399C-44A7-B919-51F5C1D57E97}" srcOrd="0" destOrd="0" presId="urn:microsoft.com/office/officeart/2005/8/layout/radial2"/>
    <dgm:cxn modelId="{34521374-CB92-440F-9898-5D25E07D6C49}" type="presOf" srcId="{4F545556-A6B2-4324-B54F-2D003FA99A89}" destId="{42840B1C-B350-470E-A539-E4BD5B975FCD}" srcOrd="0" destOrd="0" presId="urn:microsoft.com/office/officeart/2005/8/layout/radial2"/>
    <dgm:cxn modelId="{43698E77-0C70-4AED-8938-5162412CD64E}" srcId="{CBFAEF20-D5A7-4ABD-AC67-175D85219782}" destId="{5CE4A854-9BFE-4A35-9292-3295165EA74B}" srcOrd="0" destOrd="0" parTransId="{47C876E1-16C5-4787-BEEF-62900908CC9D}" sibTransId="{C43782C6-ABEC-40B9-9203-31605ACD1EAF}"/>
    <dgm:cxn modelId="{3CF3C053-1C52-4352-88C1-7B8A9EA504FA}" type="presOf" srcId="{DF0065C5-919F-4B66-BF12-32692913522B}" destId="{5FA47DAD-2F33-46FD-A157-FDBFDDF685D2}" srcOrd="0" destOrd="0" presId="urn:microsoft.com/office/officeart/2005/8/layout/radial2"/>
    <dgm:cxn modelId="{53CE94A0-7242-4209-8510-5FC8977009F7}" srcId="{FAA8EDD7-7DB6-4B7F-8A0D-DA4C5E3CE38F}" destId="{5F7693CC-7B99-4B86-A3BF-7B28E8001383}" srcOrd="2" destOrd="0" parTransId="{BADE9399-2F25-4CA7-8344-AE7C9ACC341B}" sibTransId="{DE7BBA2B-9CBF-45CB-A1E8-7F41ECEE38A1}"/>
    <dgm:cxn modelId="{4FF1E861-5F42-469D-AAFD-F222932F0DC4}" type="presOf" srcId="{2014ACB6-D5D9-4A79-BBFC-452ED33E66AB}" destId="{F86E67EA-17AE-42F3-A9FA-46207D9192EE}" srcOrd="0" destOrd="0" presId="urn:microsoft.com/office/officeart/2005/8/layout/radial2"/>
    <dgm:cxn modelId="{2FE2A0B6-3DBC-42A2-9985-AF0B28715419}" type="presOf" srcId="{CBFAEF20-D5A7-4ABD-AC67-175D85219782}" destId="{6E98A44B-1E0F-4E5F-B47E-D2EABF6A6F3C}" srcOrd="0" destOrd="0" presId="urn:microsoft.com/office/officeart/2005/8/layout/radial2"/>
    <dgm:cxn modelId="{7B8214C7-20F4-42A3-ADD7-7D4A3A8C7523}" type="presOf" srcId="{604FFE00-F54C-4211-98E2-78CAC5805F87}" destId="{2AA14D3F-6460-4907-A29F-4BC57159B32D}" srcOrd="0" destOrd="0" presId="urn:microsoft.com/office/officeart/2005/8/layout/radial2"/>
    <dgm:cxn modelId="{214571CD-3ABE-4676-9FD3-92363BCFB662}" type="presOf" srcId="{67D66FC4-B036-4713-BED1-7311685BDE27}" destId="{F12F953A-8FE6-44A0-A580-A3F8B3D0DAD2}" srcOrd="0" destOrd="0" presId="urn:microsoft.com/office/officeart/2005/8/layout/radial2"/>
    <dgm:cxn modelId="{E3526D95-D128-43DD-90C5-926F30104701}" srcId="{FAA8EDD7-7DB6-4B7F-8A0D-DA4C5E3CE38F}" destId="{97CD33FA-6588-40B6-B830-42BCC864760D}" srcOrd="0" destOrd="0" parTransId="{2D342381-7393-468B-8EC7-03E6D2848C10}" sibTransId="{C6631767-63BA-4777-8EBC-CDA1B8DF01B5}"/>
    <dgm:cxn modelId="{B721CE01-0E03-406D-96FA-36BCC4AF5EE2}" type="presOf" srcId="{FAA8EDD7-7DB6-4B7F-8A0D-DA4C5E3CE38F}" destId="{15D3E05A-F048-46A6-9824-F3EF2EBA1791}" srcOrd="0" destOrd="0" presId="urn:microsoft.com/office/officeart/2005/8/layout/radial2"/>
    <dgm:cxn modelId="{30D6B6EB-7609-40FA-AE1E-9614F8F5D56B}" type="presOf" srcId="{97CD33FA-6588-40B6-B830-42BCC864760D}" destId="{84FD7310-B106-4005-9658-72B27235185F}" srcOrd="0" destOrd="0" presId="urn:microsoft.com/office/officeart/2005/8/layout/radial2"/>
    <dgm:cxn modelId="{67D48D04-6DBB-4F13-9D02-FB6252CAD8F8}" srcId="{D757E68C-3734-42D7-8377-80698DF88B98}" destId="{DF0065C5-919F-4B66-BF12-32692913522B}" srcOrd="0" destOrd="0" parTransId="{87BBD87F-780F-4990-BBA2-1D69346E92C7}" sibTransId="{CAB940A4-6BF6-4497-A088-68416DC61F86}"/>
    <dgm:cxn modelId="{AD784581-ACFA-448F-A645-441495C35AC6}" type="presOf" srcId="{5CE4A854-9BFE-4A35-9292-3295165EA74B}" destId="{6268640B-9360-4666-A687-BEA90BACCD7D}" srcOrd="0" destOrd="0" presId="urn:microsoft.com/office/officeart/2005/8/layout/radial2"/>
    <dgm:cxn modelId="{7E2BCC58-A1A6-4F3C-A9A0-00E8B416B0C8}" type="presOf" srcId="{5F7693CC-7B99-4B86-A3BF-7B28E8001383}" destId="{563B0707-72A7-418A-97C1-D5264EFE468D}" srcOrd="0" destOrd="0" presId="urn:microsoft.com/office/officeart/2005/8/layout/radial2"/>
    <dgm:cxn modelId="{A466A804-6D80-4DC7-84B3-F3ABCE2A2865}" srcId="{97CD33FA-6588-40B6-B830-42BCC864760D}" destId="{604FFE00-F54C-4211-98E2-78CAC5805F87}" srcOrd="0" destOrd="0" parTransId="{33AC1384-F227-4806-B6F8-92FEC5CD5B69}" sibTransId="{3086C751-EF3A-4A5D-B0A8-DC48502B2165}"/>
    <dgm:cxn modelId="{C9D594D3-1813-4D4D-AC3D-AADF13773AF2}" srcId="{FAA8EDD7-7DB6-4B7F-8A0D-DA4C5E3CE38F}" destId="{D757E68C-3734-42D7-8377-80698DF88B98}" srcOrd="3" destOrd="0" parTransId="{4F545556-A6B2-4324-B54F-2D003FA99A89}" sibTransId="{4B6634AC-52D5-4265-87DF-0B27A78F833B}"/>
    <dgm:cxn modelId="{CA5043B3-2791-48B9-B11A-09E3948A751C}" srcId="{FAA8EDD7-7DB6-4B7F-8A0D-DA4C5E3CE38F}" destId="{CBFAEF20-D5A7-4ABD-AC67-175D85219782}" srcOrd="1" destOrd="0" parTransId="{2014ACB6-D5D9-4A79-BBFC-452ED33E66AB}" sibTransId="{612C5B24-8947-4D97-A59C-A17B7326FEE9}"/>
    <dgm:cxn modelId="{A91A5B3C-7A82-4E5B-89D0-AC441B1AB45D}" srcId="{5F7693CC-7B99-4B86-A3BF-7B28E8001383}" destId="{67D66FC4-B036-4713-BED1-7311685BDE27}" srcOrd="0" destOrd="0" parTransId="{574F1006-F6FA-447D-96A5-21DB216C036C}" sibTransId="{34AA75AE-3464-460F-B473-70A12D7BC9BD}"/>
    <dgm:cxn modelId="{6FD7E533-384F-4451-8314-DD3864D71A03}" type="presOf" srcId="{BADE9399-2F25-4CA7-8344-AE7C9ACC341B}" destId="{994BA4F3-9052-4D06-8BFB-28384F67AB91}" srcOrd="0" destOrd="0" presId="urn:microsoft.com/office/officeart/2005/8/layout/radial2"/>
    <dgm:cxn modelId="{BD2879A0-5494-414A-B38E-4B2B4DDB70FA}" type="presOf" srcId="{D757E68C-3734-42D7-8377-80698DF88B98}" destId="{76811816-0130-4B42-BEB2-279B42EFE4E3}" srcOrd="0" destOrd="0" presId="urn:microsoft.com/office/officeart/2005/8/layout/radial2"/>
    <dgm:cxn modelId="{81C6E816-87AB-4E55-8E5A-1F37175D5B68}" type="presParOf" srcId="{15D3E05A-F048-46A6-9824-F3EF2EBA1791}" destId="{55DE6A56-6352-4E9A-BF2D-585F1AEBF0C2}" srcOrd="0" destOrd="0" presId="urn:microsoft.com/office/officeart/2005/8/layout/radial2"/>
    <dgm:cxn modelId="{337D54F5-B8BF-4514-A3BF-0C939883CB19}" type="presParOf" srcId="{55DE6A56-6352-4E9A-BF2D-585F1AEBF0C2}" destId="{C39F6C14-4E5D-4FE4-A855-DA1F1A70F26B}" srcOrd="0" destOrd="0" presId="urn:microsoft.com/office/officeart/2005/8/layout/radial2"/>
    <dgm:cxn modelId="{766A83F3-AC00-482F-8EEB-F15C822EB875}" type="presParOf" srcId="{C39F6C14-4E5D-4FE4-A855-DA1F1A70F26B}" destId="{9C1A576D-AA43-49FB-875A-694F0B19C55C}" srcOrd="0" destOrd="0" presId="urn:microsoft.com/office/officeart/2005/8/layout/radial2"/>
    <dgm:cxn modelId="{C0B3C035-3C9E-409A-86EF-0253AF3ADB74}" type="presParOf" srcId="{C39F6C14-4E5D-4FE4-A855-DA1F1A70F26B}" destId="{5B16CB47-912A-497A-9BB9-86AE114E4B0E}" srcOrd="1" destOrd="0" presId="urn:microsoft.com/office/officeart/2005/8/layout/radial2"/>
    <dgm:cxn modelId="{9C5293EA-3DCB-4BA6-B80A-4B59D55AD797}" type="presParOf" srcId="{55DE6A56-6352-4E9A-BF2D-585F1AEBF0C2}" destId="{FB6BA1C2-399C-44A7-B919-51F5C1D57E97}" srcOrd="1" destOrd="0" presId="urn:microsoft.com/office/officeart/2005/8/layout/radial2"/>
    <dgm:cxn modelId="{BF4537F5-01DF-4A9C-9599-63703B1825BA}" type="presParOf" srcId="{55DE6A56-6352-4E9A-BF2D-585F1AEBF0C2}" destId="{83C66461-7CC6-4017-B1F5-BDC34B19AE8D}" srcOrd="2" destOrd="0" presId="urn:microsoft.com/office/officeart/2005/8/layout/radial2"/>
    <dgm:cxn modelId="{DC466871-C9D5-43F0-BCCB-A43ECBD27701}" type="presParOf" srcId="{83C66461-7CC6-4017-B1F5-BDC34B19AE8D}" destId="{84FD7310-B106-4005-9658-72B27235185F}" srcOrd="0" destOrd="0" presId="urn:microsoft.com/office/officeart/2005/8/layout/radial2"/>
    <dgm:cxn modelId="{71B23EAF-C708-492C-B439-1D50774D3686}" type="presParOf" srcId="{83C66461-7CC6-4017-B1F5-BDC34B19AE8D}" destId="{2AA14D3F-6460-4907-A29F-4BC57159B32D}" srcOrd="1" destOrd="0" presId="urn:microsoft.com/office/officeart/2005/8/layout/radial2"/>
    <dgm:cxn modelId="{E7650B7A-71BC-4F2D-B54D-85E276F88087}" type="presParOf" srcId="{55DE6A56-6352-4E9A-BF2D-585F1AEBF0C2}" destId="{F86E67EA-17AE-42F3-A9FA-46207D9192EE}" srcOrd="3" destOrd="0" presId="urn:microsoft.com/office/officeart/2005/8/layout/radial2"/>
    <dgm:cxn modelId="{599ABB2A-294D-4361-8797-02943B00363B}" type="presParOf" srcId="{55DE6A56-6352-4E9A-BF2D-585F1AEBF0C2}" destId="{4BA794C6-0204-4A05-9E33-FCFDF4F82342}" srcOrd="4" destOrd="0" presId="urn:microsoft.com/office/officeart/2005/8/layout/radial2"/>
    <dgm:cxn modelId="{A5E7B702-6103-40C9-88A5-A07ADFC3BFEC}" type="presParOf" srcId="{4BA794C6-0204-4A05-9E33-FCFDF4F82342}" destId="{6E98A44B-1E0F-4E5F-B47E-D2EABF6A6F3C}" srcOrd="0" destOrd="0" presId="urn:microsoft.com/office/officeart/2005/8/layout/radial2"/>
    <dgm:cxn modelId="{B8E2BC8D-E85E-40B5-8F37-1015A8694931}" type="presParOf" srcId="{4BA794C6-0204-4A05-9E33-FCFDF4F82342}" destId="{6268640B-9360-4666-A687-BEA90BACCD7D}" srcOrd="1" destOrd="0" presId="urn:microsoft.com/office/officeart/2005/8/layout/radial2"/>
    <dgm:cxn modelId="{ACF56A9F-6276-441F-95FC-DAC422F822B0}" type="presParOf" srcId="{55DE6A56-6352-4E9A-BF2D-585F1AEBF0C2}" destId="{994BA4F3-9052-4D06-8BFB-28384F67AB91}" srcOrd="5" destOrd="0" presId="urn:microsoft.com/office/officeart/2005/8/layout/radial2"/>
    <dgm:cxn modelId="{5CB35267-490E-4022-8B07-D67A45AE9B13}" type="presParOf" srcId="{55DE6A56-6352-4E9A-BF2D-585F1AEBF0C2}" destId="{91CE61BC-DD76-4F15-8C27-268E0915E394}" srcOrd="6" destOrd="0" presId="urn:microsoft.com/office/officeart/2005/8/layout/radial2"/>
    <dgm:cxn modelId="{31891B65-156D-4D33-995F-1BECE8B9DBD8}" type="presParOf" srcId="{91CE61BC-DD76-4F15-8C27-268E0915E394}" destId="{563B0707-72A7-418A-97C1-D5264EFE468D}" srcOrd="0" destOrd="0" presId="urn:microsoft.com/office/officeart/2005/8/layout/radial2"/>
    <dgm:cxn modelId="{815EEC42-6098-48ED-9C34-D9C3A54836B4}" type="presParOf" srcId="{91CE61BC-DD76-4F15-8C27-268E0915E394}" destId="{F12F953A-8FE6-44A0-A580-A3F8B3D0DAD2}" srcOrd="1" destOrd="0" presId="urn:microsoft.com/office/officeart/2005/8/layout/radial2"/>
    <dgm:cxn modelId="{B64CF2C4-C43D-48A2-8882-54C8424B4D12}" type="presParOf" srcId="{55DE6A56-6352-4E9A-BF2D-585F1AEBF0C2}" destId="{42840B1C-B350-470E-A539-E4BD5B975FCD}" srcOrd="7" destOrd="0" presId="urn:microsoft.com/office/officeart/2005/8/layout/radial2"/>
    <dgm:cxn modelId="{FC36A252-7A34-48C3-9DAB-685990F5A45C}" type="presParOf" srcId="{55DE6A56-6352-4E9A-BF2D-585F1AEBF0C2}" destId="{DF9667F2-8DDB-40C8-9981-DD11109D6715}" srcOrd="8" destOrd="0" presId="urn:microsoft.com/office/officeart/2005/8/layout/radial2"/>
    <dgm:cxn modelId="{7900190F-77B8-4C9C-A759-40DFE7C92E59}" type="presParOf" srcId="{DF9667F2-8DDB-40C8-9981-DD11109D6715}" destId="{76811816-0130-4B42-BEB2-279B42EFE4E3}" srcOrd="0" destOrd="0" presId="urn:microsoft.com/office/officeart/2005/8/layout/radial2"/>
    <dgm:cxn modelId="{1A18E968-D463-4DF4-B6A1-71C4FBC1B9BE}" type="presParOf" srcId="{DF9667F2-8DDB-40C8-9981-DD11109D6715}" destId="{5FA47DAD-2F33-46FD-A157-FDBFDDF685D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840B1C-B350-470E-A539-E4BD5B975FCD}">
      <dsp:nvSpPr>
        <dsp:cNvPr id="0" name=""/>
        <dsp:cNvSpPr/>
      </dsp:nvSpPr>
      <dsp:spPr>
        <a:xfrm rot="3682110">
          <a:off x="2177766" y="2737372"/>
          <a:ext cx="722207" cy="38671"/>
        </a:xfrm>
        <a:custGeom>
          <a:avLst/>
          <a:gdLst/>
          <a:ahLst/>
          <a:cxnLst/>
          <a:rect l="0" t="0" r="0" b="0"/>
          <a:pathLst>
            <a:path>
              <a:moveTo>
                <a:pt x="0" y="19335"/>
              </a:moveTo>
              <a:lnTo>
                <a:pt x="722207" y="193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4BA4F3-9052-4D06-8BFB-28384F67AB91}">
      <dsp:nvSpPr>
        <dsp:cNvPr id="0" name=""/>
        <dsp:cNvSpPr/>
      </dsp:nvSpPr>
      <dsp:spPr>
        <a:xfrm rot="1312121">
          <a:off x="2574253" y="2217355"/>
          <a:ext cx="516565" cy="38671"/>
        </a:xfrm>
        <a:custGeom>
          <a:avLst/>
          <a:gdLst/>
          <a:ahLst/>
          <a:cxnLst/>
          <a:rect l="0" t="0" r="0" b="0"/>
          <a:pathLst>
            <a:path>
              <a:moveTo>
                <a:pt x="0" y="19335"/>
              </a:moveTo>
              <a:lnTo>
                <a:pt x="516565" y="193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6E67EA-17AE-42F3-A9FA-46207D9192EE}">
      <dsp:nvSpPr>
        <dsp:cNvPr id="0" name=""/>
        <dsp:cNvSpPr/>
      </dsp:nvSpPr>
      <dsp:spPr>
        <a:xfrm rot="20287879">
          <a:off x="2574253" y="1623641"/>
          <a:ext cx="516565" cy="38671"/>
        </a:xfrm>
        <a:custGeom>
          <a:avLst/>
          <a:gdLst/>
          <a:ahLst/>
          <a:cxnLst/>
          <a:rect l="0" t="0" r="0" b="0"/>
          <a:pathLst>
            <a:path>
              <a:moveTo>
                <a:pt x="0" y="19335"/>
              </a:moveTo>
              <a:lnTo>
                <a:pt x="516565" y="193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6BA1C2-399C-44A7-B919-51F5C1D57E97}">
      <dsp:nvSpPr>
        <dsp:cNvPr id="0" name=""/>
        <dsp:cNvSpPr/>
      </dsp:nvSpPr>
      <dsp:spPr>
        <a:xfrm rot="17917890">
          <a:off x="2177766" y="1103624"/>
          <a:ext cx="722207" cy="38671"/>
        </a:xfrm>
        <a:custGeom>
          <a:avLst/>
          <a:gdLst/>
          <a:ahLst/>
          <a:cxnLst/>
          <a:rect l="0" t="0" r="0" b="0"/>
          <a:pathLst>
            <a:path>
              <a:moveTo>
                <a:pt x="0" y="19335"/>
              </a:moveTo>
              <a:lnTo>
                <a:pt x="722207" y="193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6CB47-912A-497A-9BB9-86AE114E4B0E}">
      <dsp:nvSpPr>
        <dsp:cNvPr id="0" name=""/>
        <dsp:cNvSpPr/>
      </dsp:nvSpPr>
      <dsp:spPr>
        <a:xfrm>
          <a:off x="1404856" y="1264848"/>
          <a:ext cx="1428361" cy="142836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FD7310-B106-4005-9658-72B27235185F}">
      <dsp:nvSpPr>
        <dsp:cNvPr id="0" name=""/>
        <dsp:cNvSpPr/>
      </dsp:nvSpPr>
      <dsp:spPr>
        <a:xfrm>
          <a:off x="2488723" y="1393"/>
          <a:ext cx="857016" cy="857016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</a:t>
          </a:r>
          <a:endParaRPr lang="zh-TW" altLang="en-US" sz="24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2614230" y="126900"/>
        <a:ext cx="606002" cy="606002"/>
      </dsp:txXfrm>
    </dsp:sp>
    <dsp:sp modelId="{2AA14D3F-6460-4907-A29F-4BC57159B32D}">
      <dsp:nvSpPr>
        <dsp:cNvPr id="0" name=""/>
        <dsp:cNvSpPr/>
      </dsp:nvSpPr>
      <dsp:spPr>
        <a:xfrm>
          <a:off x="3431441" y="1393"/>
          <a:ext cx="1285525" cy="857016"/>
        </a:xfrm>
        <a:prstGeom prst="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巡檢容器</a:t>
          </a:r>
          <a:endParaRPr lang="zh-TW" altLang="en-US" sz="24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431441" y="1393"/>
        <a:ext cx="1285525" cy="857016"/>
      </dsp:txXfrm>
    </dsp:sp>
    <dsp:sp modelId="{6E98A44B-1E0F-4E5F-B47E-D2EABF6A6F3C}">
      <dsp:nvSpPr>
        <dsp:cNvPr id="0" name=""/>
        <dsp:cNvSpPr/>
      </dsp:nvSpPr>
      <dsp:spPr>
        <a:xfrm>
          <a:off x="3041397" y="958652"/>
          <a:ext cx="857016" cy="857016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</a:t>
          </a:r>
          <a:endParaRPr lang="zh-TW" altLang="en-US" sz="24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166904" y="1084159"/>
        <a:ext cx="606002" cy="606002"/>
      </dsp:txXfrm>
    </dsp:sp>
    <dsp:sp modelId="{6268640B-9360-4666-A687-BEA90BACCD7D}">
      <dsp:nvSpPr>
        <dsp:cNvPr id="0" name=""/>
        <dsp:cNvSpPr/>
      </dsp:nvSpPr>
      <dsp:spPr>
        <a:xfrm>
          <a:off x="3984115" y="958652"/>
          <a:ext cx="1285525" cy="857016"/>
        </a:xfrm>
        <a:prstGeom prst="rect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倒掉積水</a:t>
          </a:r>
          <a:endParaRPr lang="zh-TW" altLang="en-US" sz="24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984115" y="958652"/>
        <a:ext cx="1285525" cy="857016"/>
      </dsp:txXfrm>
    </dsp:sp>
    <dsp:sp modelId="{563B0707-72A7-418A-97C1-D5264EFE468D}">
      <dsp:nvSpPr>
        <dsp:cNvPr id="0" name=""/>
        <dsp:cNvSpPr/>
      </dsp:nvSpPr>
      <dsp:spPr>
        <a:xfrm>
          <a:off x="3041397" y="2063999"/>
          <a:ext cx="857016" cy="857016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</a:t>
          </a:r>
          <a:endParaRPr lang="zh-TW" altLang="en-US" sz="24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166904" y="2189506"/>
        <a:ext cx="606002" cy="606002"/>
      </dsp:txXfrm>
    </dsp:sp>
    <dsp:sp modelId="{F12F953A-8FE6-44A0-A580-A3F8B3D0DAD2}">
      <dsp:nvSpPr>
        <dsp:cNvPr id="0" name=""/>
        <dsp:cNvSpPr/>
      </dsp:nvSpPr>
      <dsp:spPr>
        <a:xfrm>
          <a:off x="3984115" y="2063999"/>
          <a:ext cx="1285525" cy="857016"/>
        </a:xfrm>
        <a:prstGeom prst="rect">
          <a:avLst/>
        </a:prstGeom>
        <a:solidFill>
          <a:schemeClr val="bg2">
            <a:lumMod val="9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清潔容器</a:t>
          </a:r>
          <a:endParaRPr lang="zh-TW" altLang="en-US" sz="24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984115" y="2063999"/>
        <a:ext cx="1285525" cy="857016"/>
      </dsp:txXfrm>
    </dsp:sp>
    <dsp:sp modelId="{76811816-0130-4B42-BEB2-279B42EFE4E3}">
      <dsp:nvSpPr>
        <dsp:cNvPr id="0" name=""/>
        <dsp:cNvSpPr/>
      </dsp:nvSpPr>
      <dsp:spPr>
        <a:xfrm>
          <a:off x="2488723" y="3021258"/>
          <a:ext cx="857016" cy="8570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smtClean="0">
              <a:latin typeface="文鼎超圓" panose="020B0609010101010101" pitchFamily="49" charset="-120"/>
              <a:ea typeface="文鼎超圓" panose="020B0609010101010101" pitchFamily="49" charset="-120"/>
            </a:rPr>
            <a:t>刷</a:t>
          </a:r>
          <a:endParaRPr lang="zh-TW" altLang="en-US" sz="2400" kern="120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2614230" y="3146765"/>
        <a:ext cx="606002" cy="606002"/>
      </dsp:txXfrm>
    </dsp:sp>
    <dsp:sp modelId="{5FA47DAD-2F33-46FD-A157-FDBFDDF685D2}">
      <dsp:nvSpPr>
        <dsp:cNvPr id="0" name=""/>
        <dsp:cNvSpPr/>
      </dsp:nvSpPr>
      <dsp:spPr>
        <a:xfrm>
          <a:off x="3431441" y="3021258"/>
          <a:ext cx="1285525" cy="857016"/>
        </a:xfrm>
        <a:prstGeom prst="rect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400" kern="1200" dirty="0" smtClean="0">
              <a:latin typeface="文鼎超圓" panose="020B0609010101010101" pitchFamily="49" charset="-120"/>
              <a:ea typeface="文鼎超圓" panose="020B0609010101010101" pitchFamily="49" charset="-120"/>
            </a:rPr>
            <a:t>刷除蟲卵</a:t>
          </a:r>
          <a:endParaRPr lang="zh-TW" altLang="en-US" sz="2400" kern="1200" dirty="0">
            <a:latin typeface="文鼎超圓" panose="020B0609010101010101" pitchFamily="49" charset="-120"/>
            <a:ea typeface="文鼎超圓" panose="020B0609010101010101" pitchFamily="49" charset="-120"/>
          </a:endParaRPr>
        </a:p>
      </dsp:txBody>
      <dsp:txXfrm>
        <a:off x="3431441" y="3021258"/>
        <a:ext cx="1285525" cy="857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94903" y="2763532"/>
            <a:ext cx="3734824" cy="3734824"/>
          </a:xfrm>
          <a:prstGeom prst="noSmoking">
            <a:avLst>
              <a:gd name="adj" fmla="val 13497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4682" l="0" r="95494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727" y="1986845"/>
            <a:ext cx="2402518" cy="198749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4942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36391" y="2571620"/>
            <a:ext cx="1780410" cy="147285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46" b="98573" l="0" r="9924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44382" y="4455721"/>
            <a:ext cx="2105666" cy="172398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30" b="100000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6644">
            <a:off x="660122" y="1843411"/>
            <a:ext cx="2026396" cy="167634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9741" l="322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3904" y="4493432"/>
            <a:ext cx="1992814" cy="1648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33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33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-</a:t>
            </a:r>
            <a:r>
              <a:rPr lang="zh-TW" altLang="en-US" sz="3000" dirty="0">
                <a:solidFill>
                  <a:srgbClr val="33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3399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！</a:t>
            </a:r>
            <a:endParaRPr lang="zh-TW" altLang="en-US" sz="3000" dirty="0">
              <a:solidFill>
                <a:srgbClr val="3399FF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90875812"/>
              </p:ext>
            </p:extLst>
          </p:nvPr>
        </p:nvGraphicFramePr>
        <p:xfrm>
          <a:off x="1256658" y="1750424"/>
          <a:ext cx="6648373" cy="3879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/>
          <p:cNvSpPr/>
          <p:nvPr/>
        </p:nvSpPr>
        <p:spPr>
          <a:xfrm>
            <a:off x="6594218" y="5042264"/>
            <a:ext cx="2416629" cy="1175657"/>
          </a:xfrm>
          <a:prstGeom prst="rightArrow">
            <a:avLst/>
          </a:prstGeom>
          <a:solidFill>
            <a:srgbClr val="9999FF"/>
          </a:solidFill>
          <a:ln w="38100"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chemeClr val="tx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rId8"/>
              </a:rPr>
              <a:t>衛福部疾管署</a:t>
            </a:r>
            <a:endParaRPr lang="zh-TW" altLang="en-US" sz="2400" dirty="0">
              <a:solidFill>
                <a:schemeClr val="tx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2" baseType="lpstr">
      <vt:lpstr>文鼎甜妞體P</vt:lpstr>
      <vt:lpstr>文鼎超圓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2019-10-15T01:22:04Z</dcterms:modified>
</cp:coreProperties>
</file>