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333" autoAdjust="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394531-F819-4D51-AB60-460D1CAB983D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8FF9856-C263-47E0-9330-12A142F391C8}">
      <dgm:prSet/>
      <dgm:spPr>
        <a:solidFill>
          <a:srgbClr val="002060"/>
        </a:solidFill>
      </dgm:spPr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巡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A58122EF-8FCE-4CD5-9816-3C6E5CEE8804}" type="parTrans" cxnId="{BA2BC2B6-1971-4114-A5F4-6211E31132DF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zh-TW" altLang="en-US"/>
        </a:p>
      </dgm:t>
    </dgm:pt>
    <dgm:pt modelId="{76A01CAC-A3C0-40BF-B095-138ACF0A7FE1}" type="sibTrans" cxnId="{BA2BC2B6-1971-4114-A5F4-6211E31132DF}">
      <dgm:prSet/>
      <dgm:spPr/>
      <dgm:t>
        <a:bodyPr/>
        <a:lstStyle/>
        <a:p>
          <a:endParaRPr lang="zh-TW" altLang="en-US"/>
        </a:p>
      </dgm:t>
    </dgm:pt>
    <dgm:pt modelId="{E1D781B0-56C2-447D-A918-0DF7006C7290}">
      <dgm:prSet custT="1"/>
      <dgm:spPr/>
      <dgm:t>
        <a:bodyPr/>
        <a:lstStyle/>
        <a:p>
          <a:pPr rtl="0"/>
          <a:r>
            <a:rPr lang="zh-TW" altLang="en-US" sz="2800" dirty="0" smtClean="0"/>
            <a:t>巡檢容器</a:t>
          </a:r>
          <a:endParaRPr lang="zh-TW" altLang="en-US" sz="2800" dirty="0"/>
        </a:p>
      </dgm:t>
    </dgm:pt>
    <dgm:pt modelId="{FBBD0E12-7ECC-46A1-AE80-A576D304ADD1}" type="parTrans" cxnId="{258E2980-9119-4E57-ABE6-F2DEF88FACF8}">
      <dgm:prSet/>
      <dgm:spPr/>
      <dgm:t>
        <a:bodyPr/>
        <a:lstStyle/>
        <a:p>
          <a:endParaRPr lang="zh-TW" altLang="en-US"/>
        </a:p>
      </dgm:t>
    </dgm:pt>
    <dgm:pt modelId="{05FF8955-AD33-468E-A5DF-6E98F37CCF7D}" type="sibTrans" cxnId="{258E2980-9119-4E57-ABE6-F2DEF88FACF8}">
      <dgm:prSet/>
      <dgm:spPr/>
      <dgm:t>
        <a:bodyPr/>
        <a:lstStyle/>
        <a:p>
          <a:endParaRPr lang="zh-TW" altLang="en-US"/>
        </a:p>
      </dgm:t>
    </dgm:pt>
    <dgm:pt modelId="{D1F99A0E-987A-4BEC-9C77-E59C40B2D933}">
      <dgm:prSet/>
      <dgm:spPr>
        <a:solidFill>
          <a:srgbClr val="002060"/>
        </a:solidFill>
      </dgm:spPr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倒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AF03BA5A-8039-4A55-B790-0DD5461CDE20}" type="parTrans" cxnId="{153079B5-26BD-4C9C-86AA-4C095E66B86A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zh-TW" altLang="en-US"/>
        </a:p>
      </dgm:t>
    </dgm:pt>
    <dgm:pt modelId="{0A5C4156-C391-4F23-BCF0-0F44F7C7134B}" type="sibTrans" cxnId="{153079B5-26BD-4C9C-86AA-4C095E66B86A}">
      <dgm:prSet/>
      <dgm:spPr/>
      <dgm:t>
        <a:bodyPr/>
        <a:lstStyle/>
        <a:p>
          <a:endParaRPr lang="zh-TW" altLang="en-US"/>
        </a:p>
      </dgm:t>
    </dgm:pt>
    <dgm:pt modelId="{CA8709A7-ECA8-4CC8-BACA-C8648296C5F6}">
      <dgm:prSet custT="1"/>
      <dgm:spPr/>
      <dgm:t>
        <a:bodyPr/>
        <a:lstStyle/>
        <a:p>
          <a:pPr rtl="0"/>
          <a:r>
            <a:rPr lang="zh-TW" altLang="en-US" sz="2800" dirty="0" smtClean="0"/>
            <a:t>倒掉積水</a:t>
          </a:r>
          <a:endParaRPr lang="zh-TW" altLang="en-US" sz="2800" dirty="0"/>
        </a:p>
      </dgm:t>
    </dgm:pt>
    <dgm:pt modelId="{433B2EF8-28FC-454F-8687-C8D619690843}" type="parTrans" cxnId="{F022F588-7026-4A4D-A273-508FF41574CD}">
      <dgm:prSet/>
      <dgm:spPr/>
      <dgm:t>
        <a:bodyPr/>
        <a:lstStyle/>
        <a:p>
          <a:endParaRPr lang="zh-TW" altLang="en-US"/>
        </a:p>
      </dgm:t>
    </dgm:pt>
    <dgm:pt modelId="{3EA9652A-7620-4D67-BB8A-15D5FB4A8B08}" type="sibTrans" cxnId="{F022F588-7026-4A4D-A273-508FF41574CD}">
      <dgm:prSet/>
      <dgm:spPr/>
      <dgm:t>
        <a:bodyPr/>
        <a:lstStyle/>
        <a:p>
          <a:endParaRPr lang="zh-TW" altLang="en-US"/>
        </a:p>
      </dgm:t>
    </dgm:pt>
    <dgm:pt modelId="{96AE7FBB-07AF-4E00-9659-1552CF54629F}">
      <dgm:prSet/>
      <dgm:spPr>
        <a:solidFill>
          <a:srgbClr val="002060"/>
        </a:solidFill>
      </dgm:spPr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清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77BD5F3B-1251-42A5-A56D-3EB39C5D141E}" type="parTrans" cxnId="{A115DC8B-68D4-4477-9363-5DF478BC9873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zh-TW" altLang="en-US"/>
        </a:p>
      </dgm:t>
    </dgm:pt>
    <dgm:pt modelId="{961C7FD5-8910-427F-985E-8ACC0DE28AE1}" type="sibTrans" cxnId="{A115DC8B-68D4-4477-9363-5DF478BC9873}">
      <dgm:prSet/>
      <dgm:spPr/>
      <dgm:t>
        <a:bodyPr/>
        <a:lstStyle/>
        <a:p>
          <a:endParaRPr lang="zh-TW" altLang="en-US"/>
        </a:p>
      </dgm:t>
    </dgm:pt>
    <dgm:pt modelId="{0A10E143-7B6E-447C-8D79-41C1CC30EF02}">
      <dgm:prSet custT="1"/>
      <dgm:spPr/>
      <dgm:t>
        <a:bodyPr/>
        <a:lstStyle/>
        <a:p>
          <a:pPr rtl="0"/>
          <a:r>
            <a:rPr lang="zh-TW" altLang="en-US" sz="2800" dirty="0" smtClean="0"/>
            <a:t>清潔容器</a:t>
          </a:r>
          <a:endParaRPr lang="zh-TW" altLang="en-US" sz="2800" dirty="0"/>
        </a:p>
      </dgm:t>
    </dgm:pt>
    <dgm:pt modelId="{F0D86541-5521-4DC3-9DD4-7A56978853DB}" type="parTrans" cxnId="{8195E7CB-7169-4790-BBB2-A3DC74B433D1}">
      <dgm:prSet/>
      <dgm:spPr/>
      <dgm:t>
        <a:bodyPr/>
        <a:lstStyle/>
        <a:p>
          <a:endParaRPr lang="zh-TW" altLang="en-US"/>
        </a:p>
      </dgm:t>
    </dgm:pt>
    <dgm:pt modelId="{9F90CB21-7CE2-46D7-9906-FC0D019000E3}" type="sibTrans" cxnId="{8195E7CB-7169-4790-BBB2-A3DC74B433D1}">
      <dgm:prSet/>
      <dgm:spPr/>
      <dgm:t>
        <a:bodyPr/>
        <a:lstStyle/>
        <a:p>
          <a:endParaRPr lang="zh-TW" altLang="en-US"/>
        </a:p>
      </dgm:t>
    </dgm:pt>
    <dgm:pt modelId="{C04F38D9-14D9-42BA-A564-29E738EC8B35}">
      <dgm:prSet/>
      <dgm:spPr>
        <a:solidFill>
          <a:srgbClr val="002060"/>
        </a:solidFill>
      </dgm:spPr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刷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20A4281E-19D8-483F-B43A-756EF777BFAB}" type="parTrans" cxnId="{399361A0-C073-49B6-93A5-37D131EE99A8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zh-TW" altLang="en-US"/>
        </a:p>
      </dgm:t>
    </dgm:pt>
    <dgm:pt modelId="{E491529E-FE5E-4C78-8928-2AFAC908D4C1}" type="sibTrans" cxnId="{399361A0-C073-49B6-93A5-37D131EE99A8}">
      <dgm:prSet/>
      <dgm:spPr/>
      <dgm:t>
        <a:bodyPr/>
        <a:lstStyle/>
        <a:p>
          <a:endParaRPr lang="zh-TW" altLang="en-US"/>
        </a:p>
      </dgm:t>
    </dgm:pt>
    <dgm:pt modelId="{238F9927-07CF-4344-AB81-223F182FF520}">
      <dgm:prSet custT="1"/>
      <dgm:spPr/>
      <dgm:t>
        <a:bodyPr/>
        <a:lstStyle/>
        <a:p>
          <a:pPr rtl="0"/>
          <a:r>
            <a:rPr lang="zh-TW" altLang="en-US" sz="2800" dirty="0" smtClean="0">
              <a:latin typeface="+mn-ea"/>
              <a:ea typeface="+mn-ea"/>
            </a:rPr>
            <a:t>刷除蟲卵</a:t>
          </a:r>
          <a:endParaRPr lang="zh-TW" altLang="en-US" sz="2800" dirty="0">
            <a:latin typeface="+mn-ea"/>
            <a:ea typeface="+mn-ea"/>
          </a:endParaRPr>
        </a:p>
      </dgm:t>
    </dgm:pt>
    <dgm:pt modelId="{EDBE1B8D-EB5A-401A-8FE7-882718970ED3}" type="parTrans" cxnId="{B77F2FB1-1125-45D3-BA3A-2CFCF64269BE}">
      <dgm:prSet/>
      <dgm:spPr/>
      <dgm:t>
        <a:bodyPr/>
        <a:lstStyle/>
        <a:p>
          <a:endParaRPr lang="zh-TW" altLang="en-US"/>
        </a:p>
      </dgm:t>
    </dgm:pt>
    <dgm:pt modelId="{5CAD9AD4-4431-42DF-925E-B1A5975FB544}" type="sibTrans" cxnId="{B77F2FB1-1125-45D3-BA3A-2CFCF64269BE}">
      <dgm:prSet/>
      <dgm:spPr/>
      <dgm:t>
        <a:bodyPr/>
        <a:lstStyle/>
        <a:p>
          <a:endParaRPr lang="zh-TW" altLang="en-US"/>
        </a:p>
      </dgm:t>
    </dgm:pt>
    <dgm:pt modelId="{7A419B63-36B4-43BF-B3AB-D5541DE77C4F}" type="pres">
      <dgm:prSet presAssocID="{7E394531-F819-4D51-AB60-460D1CAB983D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D912C12-27BD-4586-BCB5-888B6E91E426}" type="pres">
      <dgm:prSet presAssocID="{7E394531-F819-4D51-AB60-460D1CAB983D}" presName="cycle" presStyleCnt="0"/>
      <dgm:spPr/>
    </dgm:pt>
    <dgm:pt modelId="{CA439F73-C5FB-489F-9409-1CC49453B7A8}" type="pres">
      <dgm:prSet presAssocID="{7E394531-F819-4D51-AB60-460D1CAB983D}" presName="centerShape" presStyleCnt="0"/>
      <dgm:spPr/>
    </dgm:pt>
    <dgm:pt modelId="{A5C09801-AD28-4EBA-8EE8-E84B138617E4}" type="pres">
      <dgm:prSet presAssocID="{7E394531-F819-4D51-AB60-460D1CAB983D}" presName="connSite" presStyleLbl="node1" presStyleIdx="0" presStyleCnt="5"/>
      <dgm:spPr/>
    </dgm:pt>
    <dgm:pt modelId="{966238E9-D8C1-4A71-9E9A-FAE2E59AB1D1}" type="pres">
      <dgm:prSet presAssocID="{7E394531-F819-4D51-AB60-460D1CAB983D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B7B172D-95B1-4E98-99B4-4899FF5993D0}" type="pres">
      <dgm:prSet presAssocID="{A58122EF-8FCE-4CD5-9816-3C6E5CEE8804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E4A5EAAC-F2BF-40E0-BF17-64727578DF8D}" type="pres">
      <dgm:prSet presAssocID="{38FF9856-C263-47E0-9330-12A142F391C8}" presName="node" presStyleCnt="0"/>
      <dgm:spPr/>
    </dgm:pt>
    <dgm:pt modelId="{FB2C12F0-FED1-4D4A-9B15-8F62D26DA75F}" type="pres">
      <dgm:prSet presAssocID="{38FF9856-C263-47E0-9330-12A142F391C8}" presName="parentNode" presStyleLbl="node1" presStyleIdx="1" presStyleCnt="5" custLinFactNeighborX="4228" custLinFactNeighborY="-71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94DA21E-9E09-48B0-9D68-0839411EAD4D}" type="pres">
      <dgm:prSet presAssocID="{38FF9856-C263-47E0-9330-12A142F391C8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3263498-FB82-4E4D-9A4D-594C2FF3A7A3}" type="pres">
      <dgm:prSet presAssocID="{AF03BA5A-8039-4A55-B790-0DD5461CDE20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AFEB7057-4F98-4B96-BF6D-849B1821501B}" type="pres">
      <dgm:prSet presAssocID="{D1F99A0E-987A-4BEC-9C77-E59C40B2D933}" presName="node" presStyleCnt="0"/>
      <dgm:spPr/>
    </dgm:pt>
    <dgm:pt modelId="{14E1ADF7-1F3A-47E8-8AB0-525F45759768}" type="pres">
      <dgm:prSet presAssocID="{D1F99A0E-987A-4BEC-9C77-E59C40B2D933}" presName="parentNode" presStyleLbl="node1" presStyleIdx="2" presStyleCnt="5" custLinFactNeighborX="5081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BB25A0D-18D4-455F-BD7C-F1DC44A037A2}" type="pres">
      <dgm:prSet presAssocID="{D1F99A0E-987A-4BEC-9C77-E59C40B2D933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48326C8-43AA-47C8-BCAB-EFD927A53CF2}" type="pres">
      <dgm:prSet presAssocID="{77BD5F3B-1251-42A5-A56D-3EB39C5D141E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9D8CD3A8-6CED-4C88-AFD8-D7210182DFB0}" type="pres">
      <dgm:prSet presAssocID="{96AE7FBB-07AF-4E00-9659-1552CF54629F}" presName="node" presStyleCnt="0"/>
      <dgm:spPr/>
    </dgm:pt>
    <dgm:pt modelId="{70E99ACA-EE82-4ACB-B7C6-E46AFC5E667B}" type="pres">
      <dgm:prSet presAssocID="{96AE7FBB-07AF-4E00-9659-1552CF54629F}" presName="parentNode" presStyleLbl="node1" presStyleIdx="3" presStyleCnt="5" custLinFactNeighborY="-900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C9EB944-83B3-4E09-85B2-A15D6A01B09C}" type="pres">
      <dgm:prSet presAssocID="{96AE7FBB-07AF-4E00-9659-1552CF54629F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4F70F4-AC69-4C45-B221-0BFB11372D22}" type="pres">
      <dgm:prSet presAssocID="{20A4281E-19D8-483F-B43A-756EF777BFAB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8E8AB76B-A99B-4980-A606-F946F2CDA89E}" type="pres">
      <dgm:prSet presAssocID="{C04F38D9-14D9-42BA-A564-29E738EC8B35}" presName="node" presStyleCnt="0"/>
      <dgm:spPr/>
    </dgm:pt>
    <dgm:pt modelId="{FB8F616F-E80B-4284-95CE-CC20AF4ECA47}" type="pres">
      <dgm:prSet presAssocID="{C04F38D9-14D9-42BA-A564-29E738EC8B35}" presName="parentNode" presStyleLbl="node1" presStyleIdx="4" presStyleCnt="5" custLinFactNeighborX="18008" custLinFactNeighborY="1260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7082F12-BEF5-49A3-99EB-E7DE12917F00}" type="pres">
      <dgm:prSet presAssocID="{C04F38D9-14D9-42BA-A564-29E738EC8B35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53079B5-26BD-4C9C-86AA-4C095E66B86A}" srcId="{7E394531-F819-4D51-AB60-460D1CAB983D}" destId="{D1F99A0E-987A-4BEC-9C77-E59C40B2D933}" srcOrd="1" destOrd="0" parTransId="{AF03BA5A-8039-4A55-B790-0DD5461CDE20}" sibTransId="{0A5C4156-C391-4F23-BCF0-0F44F7C7134B}"/>
    <dgm:cxn modelId="{A115DC8B-68D4-4477-9363-5DF478BC9873}" srcId="{7E394531-F819-4D51-AB60-460D1CAB983D}" destId="{96AE7FBB-07AF-4E00-9659-1552CF54629F}" srcOrd="2" destOrd="0" parTransId="{77BD5F3B-1251-42A5-A56D-3EB39C5D141E}" sibTransId="{961C7FD5-8910-427F-985E-8ACC0DE28AE1}"/>
    <dgm:cxn modelId="{8195E7CB-7169-4790-BBB2-A3DC74B433D1}" srcId="{96AE7FBB-07AF-4E00-9659-1552CF54629F}" destId="{0A10E143-7B6E-447C-8D79-41C1CC30EF02}" srcOrd="0" destOrd="0" parTransId="{F0D86541-5521-4DC3-9DD4-7A56978853DB}" sibTransId="{9F90CB21-7CE2-46D7-9906-FC0D019000E3}"/>
    <dgm:cxn modelId="{0056F5B8-9AF8-4281-80FD-B07E4D06ED7B}" type="presOf" srcId="{CA8709A7-ECA8-4CC8-BACA-C8648296C5F6}" destId="{DBB25A0D-18D4-455F-BD7C-F1DC44A037A2}" srcOrd="0" destOrd="0" presId="urn:microsoft.com/office/officeart/2005/8/layout/radial2"/>
    <dgm:cxn modelId="{B0A10E6B-EAFE-4F2E-A30B-2C834BCF41A6}" type="presOf" srcId="{77BD5F3B-1251-42A5-A56D-3EB39C5D141E}" destId="{448326C8-43AA-47C8-BCAB-EFD927A53CF2}" srcOrd="0" destOrd="0" presId="urn:microsoft.com/office/officeart/2005/8/layout/radial2"/>
    <dgm:cxn modelId="{D8AB850F-1400-4300-88EC-D92C18F210EA}" type="presOf" srcId="{0A10E143-7B6E-447C-8D79-41C1CC30EF02}" destId="{2C9EB944-83B3-4E09-85B2-A15D6A01B09C}" srcOrd="0" destOrd="0" presId="urn:microsoft.com/office/officeart/2005/8/layout/radial2"/>
    <dgm:cxn modelId="{76CC7ED8-9849-4F0C-BFE6-9A735CF25D16}" type="presOf" srcId="{D1F99A0E-987A-4BEC-9C77-E59C40B2D933}" destId="{14E1ADF7-1F3A-47E8-8AB0-525F45759768}" srcOrd="0" destOrd="0" presId="urn:microsoft.com/office/officeart/2005/8/layout/radial2"/>
    <dgm:cxn modelId="{20152383-929F-4D0C-8328-C67D004AB8C3}" type="presOf" srcId="{C04F38D9-14D9-42BA-A564-29E738EC8B35}" destId="{FB8F616F-E80B-4284-95CE-CC20AF4ECA47}" srcOrd="0" destOrd="0" presId="urn:microsoft.com/office/officeart/2005/8/layout/radial2"/>
    <dgm:cxn modelId="{66D2CA19-9890-44F7-AD13-D0675C3B9D6B}" type="presOf" srcId="{96AE7FBB-07AF-4E00-9659-1552CF54629F}" destId="{70E99ACA-EE82-4ACB-B7C6-E46AFC5E667B}" srcOrd="0" destOrd="0" presId="urn:microsoft.com/office/officeart/2005/8/layout/radial2"/>
    <dgm:cxn modelId="{1FE5D29D-42D2-4617-AE90-30F4BEC82262}" type="presOf" srcId="{238F9927-07CF-4344-AB81-223F182FF520}" destId="{C7082F12-BEF5-49A3-99EB-E7DE12917F00}" srcOrd="0" destOrd="0" presId="urn:microsoft.com/office/officeart/2005/8/layout/radial2"/>
    <dgm:cxn modelId="{B77F2FB1-1125-45D3-BA3A-2CFCF64269BE}" srcId="{C04F38D9-14D9-42BA-A564-29E738EC8B35}" destId="{238F9927-07CF-4344-AB81-223F182FF520}" srcOrd="0" destOrd="0" parTransId="{EDBE1B8D-EB5A-401A-8FE7-882718970ED3}" sibTransId="{5CAD9AD4-4431-42DF-925E-B1A5975FB544}"/>
    <dgm:cxn modelId="{F022F588-7026-4A4D-A273-508FF41574CD}" srcId="{D1F99A0E-987A-4BEC-9C77-E59C40B2D933}" destId="{CA8709A7-ECA8-4CC8-BACA-C8648296C5F6}" srcOrd="0" destOrd="0" parTransId="{433B2EF8-28FC-454F-8687-C8D619690843}" sibTransId="{3EA9652A-7620-4D67-BB8A-15D5FB4A8B08}"/>
    <dgm:cxn modelId="{BA2BC2B6-1971-4114-A5F4-6211E31132DF}" srcId="{7E394531-F819-4D51-AB60-460D1CAB983D}" destId="{38FF9856-C263-47E0-9330-12A142F391C8}" srcOrd="0" destOrd="0" parTransId="{A58122EF-8FCE-4CD5-9816-3C6E5CEE8804}" sibTransId="{76A01CAC-A3C0-40BF-B095-138ACF0A7FE1}"/>
    <dgm:cxn modelId="{1BC8BC5B-A977-47D0-A719-A594A46025C7}" type="presOf" srcId="{20A4281E-19D8-483F-B43A-756EF777BFAB}" destId="{6C4F70F4-AC69-4C45-B221-0BFB11372D22}" srcOrd="0" destOrd="0" presId="urn:microsoft.com/office/officeart/2005/8/layout/radial2"/>
    <dgm:cxn modelId="{680D720B-026C-4F34-8630-2CB1582D5831}" type="presOf" srcId="{7E394531-F819-4D51-AB60-460D1CAB983D}" destId="{7A419B63-36B4-43BF-B3AB-D5541DE77C4F}" srcOrd="0" destOrd="0" presId="urn:microsoft.com/office/officeart/2005/8/layout/radial2"/>
    <dgm:cxn modelId="{3A2DB4EA-74D1-47D1-A2E0-607245D79487}" type="presOf" srcId="{E1D781B0-56C2-447D-A918-0DF7006C7290}" destId="{F94DA21E-9E09-48B0-9D68-0839411EAD4D}" srcOrd="0" destOrd="0" presId="urn:microsoft.com/office/officeart/2005/8/layout/radial2"/>
    <dgm:cxn modelId="{EA1A49D8-10DA-4C70-9050-B882F2E2E07E}" type="presOf" srcId="{AF03BA5A-8039-4A55-B790-0DD5461CDE20}" destId="{03263498-FB82-4E4D-9A4D-594C2FF3A7A3}" srcOrd="0" destOrd="0" presId="urn:microsoft.com/office/officeart/2005/8/layout/radial2"/>
    <dgm:cxn modelId="{112722B3-5E71-405F-947F-31546AD38B0A}" type="presOf" srcId="{A58122EF-8FCE-4CD5-9816-3C6E5CEE8804}" destId="{5B7B172D-95B1-4E98-99B4-4899FF5993D0}" srcOrd="0" destOrd="0" presId="urn:microsoft.com/office/officeart/2005/8/layout/radial2"/>
    <dgm:cxn modelId="{67F5E3DB-346C-4DFC-ACBA-BE0F55A6E913}" type="presOf" srcId="{38FF9856-C263-47E0-9330-12A142F391C8}" destId="{FB2C12F0-FED1-4D4A-9B15-8F62D26DA75F}" srcOrd="0" destOrd="0" presId="urn:microsoft.com/office/officeart/2005/8/layout/radial2"/>
    <dgm:cxn modelId="{258E2980-9119-4E57-ABE6-F2DEF88FACF8}" srcId="{38FF9856-C263-47E0-9330-12A142F391C8}" destId="{E1D781B0-56C2-447D-A918-0DF7006C7290}" srcOrd="0" destOrd="0" parTransId="{FBBD0E12-7ECC-46A1-AE80-A576D304ADD1}" sibTransId="{05FF8955-AD33-468E-A5DF-6E98F37CCF7D}"/>
    <dgm:cxn modelId="{399361A0-C073-49B6-93A5-37D131EE99A8}" srcId="{7E394531-F819-4D51-AB60-460D1CAB983D}" destId="{C04F38D9-14D9-42BA-A564-29E738EC8B35}" srcOrd="3" destOrd="0" parTransId="{20A4281E-19D8-483F-B43A-756EF777BFAB}" sibTransId="{E491529E-FE5E-4C78-8928-2AFAC908D4C1}"/>
    <dgm:cxn modelId="{44872205-9D57-4EBC-BB2A-B35B89022664}" type="presParOf" srcId="{7A419B63-36B4-43BF-B3AB-D5541DE77C4F}" destId="{7D912C12-27BD-4586-BCB5-888B6E91E426}" srcOrd="0" destOrd="0" presId="urn:microsoft.com/office/officeart/2005/8/layout/radial2"/>
    <dgm:cxn modelId="{33D9BE9B-718C-4C95-9FD9-F9E0B41761EE}" type="presParOf" srcId="{7D912C12-27BD-4586-BCB5-888B6E91E426}" destId="{CA439F73-C5FB-489F-9409-1CC49453B7A8}" srcOrd="0" destOrd="0" presId="urn:microsoft.com/office/officeart/2005/8/layout/radial2"/>
    <dgm:cxn modelId="{C48678D2-AE51-4951-872E-EEDDC1A271EC}" type="presParOf" srcId="{CA439F73-C5FB-489F-9409-1CC49453B7A8}" destId="{A5C09801-AD28-4EBA-8EE8-E84B138617E4}" srcOrd="0" destOrd="0" presId="urn:microsoft.com/office/officeart/2005/8/layout/radial2"/>
    <dgm:cxn modelId="{D75A96D7-94C0-4A68-BD82-D763B320CC56}" type="presParOf" srcId="{CA439F73-C5FB-489F-9409-1CC49453B7A8}" destId="{966238E9-D8C1-4A71-9E9A-FAE2E59AB1D1}" srcOrd="1" destOrd="0" presId="urn:microsoft.com/office/officeart/2005/8/layout/radial2"/>
    <dgm:cxn modelId="{9B302AD2-DC95-4994-9172-8F2317F70CA4}" type="presParOf" srcId="{7D912C12-27BD-4586-BCB5-888B6E91E426}" destId="{5B7B172D-95B1-4E98-99B4-4899FF5993D0}" srcOrd="1" destOrd="0" presId="urn:microsoft.com/office/officeart/2005/8/layout/radial2"/>
    <dgm:cxn modelId="{B212C2C2-E5ED-408E-84E9-CB30879F650C}" type="presParOf" srcId="{7D912C12-27BD-4586-BCB5-888B6E91E426}" destId="{E4A5EAAC-F2BF-40E0-BF17-64727578DF8D}" srcOrd="2" destOrd="0" presId="urn:microsoft.com/office/officeart/2005/8/layout/radial2"/>
    <dgm:cxn modelId="{C5DFBAEC-0B6E-437F-92C9-DA2AEC6E9308}" type="presParOf" srcId="{E4A5EAAC-F2BF-40E0-BF17-64727578DF8D}" destId="{FB2C12F0-FED1-4D4A-9B15-8F62D26DA75F}" srcOrd="0" destOrd="0" presId="urn:microsoft.com/office/officeart/2005/8/layout/radial2"/>
    <dgm:cxn modelId="{DB28B7BC-6FCE-4ABC-8B48-3D5200450F80}" type="presParOf" srcId="{E4A5EAAC-F2BF-40E0-BF17-64727578DF8D}" destId="{F94DA21E-9E09-48B0-9D68-0839411EAD4D}" srcOrd="1" destOrd="0" presId="urn:microsoft.com/office/officeart/2005/8/layout/radial2"/>
    <dgm:cxn modelId="{65A2A09B-8706-4A24-BFF8-4AB7AB980F16}" type="presParOf" srcId="{7D912C12-27BD-4586-BCB5-888B6E91E426}" destId="{03263498-FB82-4E4D-9A4D-594C2FF3A7A3}" srcOrd="3" destOrd="0" presId="urn:microsoft.com/office/officeart/2005/8/layout/radial2"/>
    <dgm:cxn modelId="{1E80A869-204A-4EF4-9B2A-FE85198E72D0}" type="presParOf" srcId="{7D912C12-27BD-4586-BCB5-888B6E91E426}" destId="{AFEB7057-4F98-4B96-BF6D-849B1821501B}" srcOrd="4" destOrd="0" presId="urn:microsoft.com/office/officeart/2005/8/layout/radial2"/>
    <dgm:cxn modelId="{8F7E8F49-2B5B-4B1D-B3B7-76F5A9BC036B}" type="presParOf" srcId="{AFEB7057-4F98-4B96-BF6D-849B1821501B}" destId="{14E1ADF7-1F3A-47E8-8AB0-525F45759768}" srcOrd="0" destOrd="0" presId="urn:microsoft.com/office/officeart/2005/8/layout/radial2"/>
    <dgm:cxn modelId="{D1561555-4C4A-4E44-9FBB-F15E869F1CCD}" type="presParOf" srcId="{AFEB7057-4F98-4B96-BF6D-849B1821501B}" destId="{DBB25A0D-18D4-455F-BD7C-F1DC44A037A2}" srcOrd="1" destOrd="0" presId="urn:microsoft.com/office/officeart/2005/8/layout/radial2"/>
    <dgm:cxn modelId="{3E61C141-CB6C-406D-9DD6-72BB4A72FD2E}" type="presParOf" srcId="{7D912C12-27BD-4586-BCB5-888B6E91E426}" destId="{448326C8-43AA-47C8-BCAB-EFD927A53CF2}" srcOrd="5" destOrd="0" presId="urn:microsoft.com/office/officeart/2005/8/layout/radial2"/>
    <dgm:cxn modelId="{0B839C55-8B94-4CA3-9302-A549738B8D9E}" type="presParOf" srcId="{7D912C12-27BD-4586-BCB5-888B6E91E426}" destId="{9D8CD3A8-6CED-4C88-AFD8-D7210182DFB0}" srcOrd="6" destOrd="0" presId="urn:microsoft.com/office/officeart/2005/8/layout/radial2"/>
    <dgm:cxn modelId="{D16AECB7-C2E4-4D24-BA99-440024A17DBE}" type="presParOf" srcId="{9D8CD3A8-6CED-4C88-AFD8-D7210182DFB0}" destId="{70E99ACA-EE82-4ACB-B7C6-E46AFC5E667B}" srcOrd="0" destOrd="0" presId="urn:microsoft.com/office/officeart/2005/8/layout/radial2"/>
    <dgm:cxn modelId="{F666D09E-4B1E-46D2-8E4B-FC81FD43B21A}" type="presParOf" srcId="{9D8CD3A8-6CED-4C88-AFD8-D7210182DFB0}" destId="{2C9EB944-83B3-4E09-85B2-A15D6A01B09C}" srcOrd="1" destOrd="0" presId="urn:microsoft.com/office/officeart/2005/8/layout/radial2"/>
    <dgm:cxn modelId="{ED5C866F-4F0A-4EEA-92E9-A02209D68AC1}" type="presParOf" srcId="{7D912C12-27BD-4586-BCB5-888B6E91E426}" destId="{6C4F70F4-AC69-4C45-B221-0BFB11372D22}" srcOrd="7" destOrd="0" presId="urn:microsoft.com/office/officeart/2005/8/layout/radial2"/>
    <dgm:cxn modelId="{1183C870-A4EA-4C4E-85DE-C11B32573DCE}" type="presParOf" srcId="{7D912C12-27BD-4586-BCB5-888B6E91E426}" destId="{8E8AB76B-A99B-4980-A606-F946F2CDA89E}" srcOrd="8" destOrd="0" presId="urn:microsoft.com/office/officeart/2005/8/layout/radial2"/>
    <dgm:cxn modelId="{4E4C08A9-A77D-4865-B8BA-7018277564CD}" type="presParOf" srcId="{8E8AB76B-A99B-4980-A606-F946F2CDA89E}" destId="{FB8F616F-E80B-4284-95CE-CC20AF4ECA47}" srcOrd="0" destOrd="0" presId="urn:microsoft.com/office/officeart/2005/8/layout/radial2"/>
    <dgm:cxn modelId="{BB6A3DFF-0706-49EE-B08D-B18A830EF00C}" type="presParOf" srcId="{8E8AB76B-A99B-4980-A606-F946F2CDA89E}" destId="{C7082F12-BEF5-49A3-99EB-E7DE12917F0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4F70F4-AC69-4C45-B221-0BFB11372D22}">
      <dsp:nvSpPr>
        <dsp:cNvPr id="0" name=""/>
        <dsp:cNvSpPr/>
      </dsp:nvSpPr>
      <dsp:spPr>
        <a:xfrm rot="3425080">
          <a:off x="2013806" y="3103299"/>
          <a:ext cx="876696" cy="44868"/>
        </a:xfrm>
        <a:custGeom>
          <a:avLst/>
          <a:gdLst/>
          <a:ahLst/>
          <a:cxnLst/>
          <a:rect l="0" t="0" r="0" b="0"/>
          <a:pathLst>
            <a:path>
              <a:moveTo>
                <a:pt x="0" y="22434"/>
              </a:moveTo>
              <a:lnTo>
                <a:pt x="876696" y="22434"/>
              </a:lnTo>
            </a:path>
          </a:pathLst>
        </a:custGeom>
        <a:noFill/>
        <a:ln w="63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448326C8-43AA-47C8-BCAB-EFD927A53CF2}">
      <dsp:nvSpPr>
        <dsp:cNvPr id="0" name=""/>
        <dsp:cNvSpPr/>
      </dsp:nvSpPr>
      <dsp:spPr>
        <a:xfrm rot="1143263">
          <a:off x="2397890" y="2457229"/>
          <a:ext cx="563258" cy="44868"/>
        </a:xfrm>
        <a:custGeom>
          <a:avLst/>
          <a:gdLst/>
          <a:ahLst/>
          <a:cxnLst/>
          <a:rect l="0" t="0" r="0" b="0"/>
          <a:pathLst>
            <a:path>
              <a:moveTo>
                <a:pt x="0" y="22434"/>
              </a:moveTo>
              <a:lnTo>
                <a:pt x="563258" y="22434"/>
              </a:lnTo>
            </a:path>
          </a:pathLst>
        </a:custGeom>
        <a:noFill/>
        <a:ln w="63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03263498-FB82-4E4D-9A4D-594C2FF3A7A3}">
      <dsp:nvSpPr>
        <dsp:cNvPr id="0" name=""/>
        <dsp:cNvSpPr/>
      </dsp:nvSpPr>
      <dsp:spPr>
        <a:xfrm rot="20324160">
          <a:off x="2391840" y="1835643"/>
          <a:ext cx="631033" cy="44868"/>
        </a:xfrm>
        <a:custGeom>
          <a:avLst/>
          <a:gdLst/>
          <a:ahLst/>
          <a:cxnLst/>
          <a:rect l="0" t="0" r="0" b="0"/>
          <a:pathLst>
            <a:path>
              <a:moveTo>
                <a:pt x="0" y="22434"/>
              </a:moveTo>
              <a:lnTo>
                <a:pt x="631033" y="22434"/>
              </a:lnTo>
            </a:path>
          </a:pathLst>
        </a:custGeom>
        <a:noFill/>
        <a:ln w="63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5B7B172D-95B1-4E98-99B4-4899FF5993D0}">
      <dsp:nvSpPr>
        <dsp:cNvPr id="0" name=""/>
        <dsp:cNvSpPr/>
      </dsp:nvSpPr>
      <dsp:spPr>
        <a:xfrm rot="17979568">
          <a:off x="1960471" y="1244437"/>
          <a:ext cx="829351" cy="44868"/>
        </a:xfrm>
        <a:custGeom>
          <a:avLst/>
          <a:gdLst/>
          <a:ahLst/>
          <a:cxnLst/>
          <a:rect l="0" t="0" r="0" b="0"/>
          <a:pathLst>
            <a:path>
              <a:moveTo>
                <a:pt x="0" y="22434"/>
              </a:moveTo>
              <a:lnTo>
                <a:pt x="829351" y="22434"/>
              </a:lnTo>
            </a:path>
          </a:pathLst>
        </a:custGeom>
        <a:noFill/>
        <a:ln w="63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966238E9-D8C1-4A71-9E9A-FAE2E59AB1D1}">
      <dsp:nvSpPr>
        <dsp:cNvPr id="0" name=""/>
        <dsp:cNvSpPr/>
      </dsp:nvSpPr>
      <dsp:spPr>
        <a:xfrm>
          <a:off x="1040529" y="1384959"/>
          <a:ext cx="1615048" cy="1615048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2C12F0-FED1-4D4A-9B15-8F62D26DA75F}">
      <dsp:nvSpPr>
        <dsp:cNvPr id="0" name=""/>
        <dsp:cNvSpPr/>
      </dsp:nvSpPr>
      <dsp:spPr>
        <a:xfrm>
          <a:off x="2335591" y="976"/>
          <a:ext cx="969029" cy="969029"/>
        </a:xfrm>
        <a:prstGeom prst="ellipse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巡</a:t>
          </a:r>
          <a:endParaRPr lang="zh-TW" sz="42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2477502" y="142887"/>
        <a:ext cx="685207" cy="685207"/>
      </dsp:txXfrm>
    </dsp:sp>
    <dsp:sp modelId="{F94DA21E-9E09-48B0-9D68-0839411EAD4D}">
      <dsp:nvSpPr>
        <dsp:cNvPr id="0" name=""/>
        <dsp:cNvSpPr/>
      </dsp:nvSpPr>
      <dsp:spPr>
        <a:xfrm>
          <a:off x="3401523" y="976"/>
          <a:ext cx="1453543" cy="96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800" kern="1200" dirty="0" smtClean="0"/>
            <a:t>巡檢容器</a:t>
          </a:r>
          <a:endParaRPr lang="zh-TW" altLang="en-US" sz="2800" kern="1200" dirty="0"/>
        </a:p>
      </dsp:txBody>
      <dsp:txXfrm>
        <a:off x="3401523" y="976"/>
        <a:ext cx="1453543" cy="969029"/>
      </dsp:txXfrm>
    </dsp:sp>
    <dsp:sp modelId="{14E1ADF7-1F3A-47E8-8AB0-525F45759768}">
      <dsp:nvSpPr>
        <dsp:cNvPr id="0" name=""/>
        <dsp:cNvSpPr/>
      </dsp:nvSpPr>
      <dsp:spPr>
        <a:xfrm>
          <a:off x="2968407" y="1083418"/>
          <a:ext cx="969029" cy="969029"/>
        </a:xfrm>
        <a:prstGeom prst="ellipse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倒</a:t>
          </a:r>
          <a:endParaRPr lang="zh-TW" sz="42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3110318" y="1225329"/>
        <a:ext cx="685207" cy="685207"/>
      </dsp:txXfrm>
    </dsp:sp>
    <dsp:sp modelId="{DBB25A0D-18D4-455F-BD7C-F1DC44A037A2}">
      <dsp:nvSpPr>
        <dsp:cNvPr id="0" name=""/>
        <dsp:cNvSpPr/>
      </dsp:nvSpPr>
      <dsp:spPr>
        <a:xfrm>
          <a:off x="4034339" y="1083418"/>
          <a:ext cx="1453543" cy="96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800" kern="1200" dirty="0" smtClean="0"/>
            <a:t>倒掉積水</a:t>
          </a:r>
          <a:endParaRPr lang="zh-TW" altLang="en-US" sz="2800" kern="1200" dirty="0"/>
        </a:p>
      </dsp:txBody>
      <dsp:txXfrm>
        <a:off x="4034339" y="1083418"/>
        <a:ext cx="1453543" cy="969029"/>
      </dsp:txXfrm>
    </dsp:sp>
    <dsp:sp modelId="{70E99ACA-EE82-4ACB-B7C6-E46AFC5E667B}">
      <dsp:nvSpPr>
        <dsp:cNvPr id="0" name=""/>
        <dsp:cNvSpPr/>
      </dsp:nvSpPr>
      <dsp:spPr>
        <a:xfrm>
          <a:off x="2919171" y="2245268"/>
          <a:ext cx="969029" cy="969029"/>
        </a:xfrm>
        <a:prstGeom prst="ellipse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清</a:t>
          </a:r>
          <a:endParaRPr lang="zh-TW" sz="42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3061082" y="2387179"/>
        <a:ext cx="685207" cy="685207"/>
      </dsp:txXfrm>
    </dsp:sp>
    <dsp:sp modelId="{2C9EB944-83B3-4E09-85B2-A15D6A01B09C}">
      <dsp:nvSpPr>
        <dsp:cNvPr id="0" name=""/>
        <dsp:cNvSpPr/>
      </dsp:nvSpPr>
      <dsp:spPr>
        <a:xfrm>
          <a:off x="3985103" y="2245268"/>
          <a:ext cx="1453543" cy="96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800" kern="1200" dirty="0" smtClean="0"/>
            <a:t>清潔容器</a:t>
          </a:r>
          <a:endParaRPr lang="zh-TW" altLang="en-US" sz="2800" kern="1200" dirty="0"/>
        </a:p>
      </dsp:txBody>
      <dsp:txXfrm>
        <a:off x="3985103" y="2245268"/>
        <a:ext cx="1453543" cy="969029"/>
      </dsp:txXfrm>
    </dsp:sp>
    <dsp:sp modelId="{FB8F616F-E80B-4284-95CE-CC20AF4ECA47}">
      <dsp:nvSpPr>
        <dsp:cNvPr id="0" name=""/>
        <dsp:cNvSpPr/>
      </dsp:nvSpPr>
      <dsp:spPr>
        <a:xfrm>
          <a:off x="2469123" y="3415938"/>
          <a:ext cx="969029" cy="969029"/>
        </a:xfrm>
        <a:prstGeom prst="ellipse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刷</a:t>
          </a:r>
          <a:endParaRPr lang="zh-TW" sz="42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2611034" y="3557849"/>
        <a:ext cx="685207" cy="685207"/>
      </dsp:txXfrm>
    </dsp:sp>
    <dsp:sp modelId="{C7082F12-BEF5-49A3-99EB-E7DE12917F00}">
      <dsp:nvSpPr>
        <dsp:cNvPr id="0" name=""/>
        <dsp:cNvSpPr/>
      </dsp:nvSpPr>
      <dsp:spPr>
        <a:xfrm>
          <a:off x="3535055" y="3415938"/>
          <a:ext cx="1453543" cy="96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800" kern="1200" dirty="0" smtClean="0">
              <a:latin typeface="+mn-ea"/>
              <a:ea typeface="+mn-ea"/>
            </a:rPr>
            <a:t>刷除蟲卵</a:t>
          </a:r>
          <a:endParaRPr lang="zh-TW" altLang="en-US" sz="2800" kern="1200" dirty="0">
            <a:latin typeface="+mn-ea"/>
            <a:ea typeface="+mn-ea"/>
          </a:endParaRPr>
        </a:p>
      </dsp:txBody>
      <dsp:txXfrm>
        <a:off x="3535055" y="3415938"/>
        <a:ext cx="1453543" cy="9690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705360" y="2955444"/>
            <a:ext cx="3513909" cy="3513909"/>
          </a:xfrm>
          <a:prstGeom prst="noSmoking">
            <a:avLst>
              <a:gd name="adj" fmla="val 11251"/>
            </a:avLst>
          </a:prstGeom>
          <a:solidFill>
            <a:srgbClr val="C0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335" b="99741" l="397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968" y="2955444"/>
            <a:ext cx="2922600" cy="235001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335" b="99741" l="397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729" y="4401942"/>
            <a:ext cx="2247316" cy="180702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335" b="99741" l="397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064" y="3015020"/>
            <a:ext cx="1731701" cy="1392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文鼎特明" panose="020B0609010101010101" pitchFamily="49" charset="-120"/>
                <a:ea typeface="文鼎特明" panose="020B0609010101010101" pitchFamily="49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文鼎特明" panose="020B0609010101010101" pitchFamily="49" charset="-120"/>
                <a:ea typeface="文鼎特明" panose="020B0609010101010101" pitchFamily="49" charset="-120"/>
              </a:rPr>
              <a:t>-</a:t>
            </a:r>
            <a:r>
              <a:rPr lang="zh-TW" altLang="en-US" sz="3000" dirty="0">
                <a:latin typeface="文鼎特明" panose="020B0609010101010101" pitchFamily="49" charset="-120"/>
                <a:ea typeface="文鼎特明" panose="020B0609010101010101" pitchFamily="49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文鼎特明" panose="020B0609010101010101" pitchFamily="49" charset="-120"/>
                <a:ea typeface="文鼎特明" panose="020B0609010101010101" pitchFamily="49" charset="-120"/>
              </a:rPr>
              <a:t>！</a:t>
            </a:r>
            <a:endParaRPr lang="zh-TW" altLang="en-US" sz="3000" dirty="0">
              <a:latin typeface="文鼎特明" panose="020B0609010101010101" pitchFamily="49" charset="-120"/>
              <a:ea typeface="文鼎特明" panose="020B0609010101010101" pitchFamily="49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333031" y="1357087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190519667"/>
              </p:ext>
            </p:extLst>
          </p:nvPr>
        </p:nvGraphicFramePr>
        <p:xfrm>
          <a:off x="1166602" y="1310438"/>
          <a:ext cx="6479177" cy="43849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413863" y="4794069"/>
            <a:ext cx="2534194" cy="1449977"/>
          </a:xfrm>
          <a:prstGeom prst="rightArrow">
            <a:avLst/>
          </a:prstGeom>
          <a:solidFill>
            <a:srgbClr val="FF0000"/>
          </a:solidFill>
          <a:ln w="285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649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3" baseType="lpstr">
      <vt:lpstr>文鼎中特黑</vt:lpstr>
      <vt:lpstr>文鼎中特圓</vt:lpstr>
      <vt:lpstr>文鼎特明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2019-10-15T01:21:30Z</dcterms:modified>
</cp:coreProperties>
</file>