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0066"/>
    <a:srgbClr val="3399FF"/>
    <a:srgbClr val="9999FF"/>
    <a:srgbClr val="FF6699"/>
    <a:srgbClr val="FF33CC"/>
    <a:srgbClr val="FF9900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59B101-B12C-475E-8E3D-EAB4DEC8B261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2A18F8D-AB5B-4C88-ACE2-2324A2ED0AA3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F62C7F8-862E-4D1E-B1EE-35D696A2DE55}" type="parTrans" cxnId="{DDFBEAF9-71BA-4B24-8458-90D1DEEBFF50}">
      <dgm:prSet/>
      <dgm:spPr/>
      <dgm:t>
        <a:bodyPr/>
        <a:lstStyle/>
        <a:p>
          <a:endParaRPr lang="zh-TW" altLang="en-US"/>
        </a:p>
      </dgm:t>
    </dgm:pt>
    <dgm:pt modelId="{B1C69BF1-AC59-45A2-8CD1-113FCFBC92CF}" type="sibTrans" cxnId="{DDFBEAF9-71BA-4B24-8458-90D1DEEBFF50}">
      <dgm:prSet/>
      <dgm:spPr/>
      <dgm:t>
        <a:bodyPr/>
        <a:lstStyle/>
        <a:p>
          <a:endParaRPr lang="zh-TW" altLang="en-US"/>
        </a:p>
      </dgm:t>
    </dgm:pt>
    <dgm:pt modelId="{04E24236-A642-4212-8C55-4C01F1E43ADB}">
      <dgm:prSet custT="1"/>
      <dgm:spPr/>
      <dgm:t>
        <a:bodyPr/>
        <a:lstStyle/>
        <a:p>
          <a:pPr rtl="0"/>
          <a:r>
            <a:rPr lang="zh-TW" altLang="en-US" sz="2800" dirty="0" smtClean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altLang="en-US" sz="2800" dirty="0">
            <a:solidFill>
              <a:srgbClr val="99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3F0C9CA-A970-4C96-A12D-84022BC6BE2A}" type="parTrans" cxnId="{BB4FA436-4CCA-4A51-9FB0-816207639B0F}">
      <dgm:prSet/>
      <dgm:spPr/>
      <dgm:t>
        <a:bodyPr/>
        <a:lstStyle/>
        <a:p>
          <a:endParaRPr lang="zh-TW" altLang="en-US"/>
        </a:p>
      </dgm:t>
    </dgm:pt>
    <dgm:pt modelId="{1FFE4D7F-7D90-46DF-8260-421FDCDC4A81}" type="sibTrans" cxnId="{BB4FA436-4CCA-4A51-9FB0-816207639B0F}">
      <dgm:prSet/>
      <dgm:spPr/>
      <dgm:t>
        <a:bodyPr/>
        <a:lstStyle/>
        <a:p>
          <a:endParaRPr lang="zh-TW" altLang="en-US"/>
        </a:p>
      </dgm:t>
    </dgm:pt>
    <dgm:pt modelId="{C629698A-9E43-4D28-B34A-213081D8656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714D009-6B6B-490A-B5E5-14615F07F9CD}" type="parTrans" cxnId="{24F617D9-C23F-4CF0-B758-03AA866F21C9}">
      <dgm:prSet/>
      <dgm:spPr/>
      <dgm:t>
        <a:bodyPr/>
        <a:lstStyle/>
        <a:p>
          <a:endParaRPr lang="zh-TW" altLang="en-US"/>
        </a:p>
      </dgm:t>
    </dgm:pt>
    <dgm:pt modelId="{61AB9D45-6F61-417B-8852-0B4F35455C95}" type="sibTrans" cxnId="{24F617D9-C23F-4CF0-B758-03AA866F21C9}">
      <dgm:prSet/>
      <dgm:spPr/>
      <dgm:t>
        <a:bodyPr/>
        <a:lstStyle/>
        <a:p>
          <a:endParaRPr lang="zh-TW" altLang="en-US"/>
        </a:p>
      </dgm:t>
    </dgm:pt>
    <dgm:pt modelId="{EF7E989B-D3B1-43C3-984D-2161D5A7148C}">
      <dgm:prSet custT="1"/>
      <dgm:spPr/>
      <dgm:t>
        <a:bodyPr/>
        <a:lstStyle/>
        <a:p>
          <a:pPr rtl="0"/>
          <a:r>
            <a:rPr lang="zh-TW" altLang="en-US" sz="28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altLang="en-US" sz="28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89EA985-EA13-4EC8-AB1D-58EDBF150531}" type="parTrans" cxnId="{DD43025B-E516-4689-B0ED-DB903EB600E9}">
      <dgm:prSet/>
      <dgm:spPr/>
      <dgm:t>
        <a:bodyPr/>
        <a:lstStyle/>
        <a:p>
          <a:endParaRPr lang="zh-TW" altLang="en-US"/>
        </a:p>
      </dgm:t>
    </dgm:pt>
    <dgm:pt modelId="{D7EE9E01-FC25-4701-80BF-A8FBE605C453}" type="sibTrans" cxnId="{DD43025B-E516-4689-B0ED-DB903EB600E9}">
      <dgm:prSet/>
      <dgm:spPr/>
      <dgm:t>
        <a:bodyPr/>
        <a:lstStyle/>
        <a:p>
          <a:endParaRPr lang="zh-TW" altLang="en-US"/>
        </a:p>
      </dgm:t>
    </dgm:pt>
    <dgm:pt modelId="{8ABCF293-7576-4025-A939-FEFC07297030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CD5461C-AD63-4DF9-9CE9-4477B60935A6}" type="parTrans" cxnId="{5D2E363A-FF3F-47A2-8232-3215B89619A5}">
      <dgm:prSet/>
      <dgm:spPr/>
      <dgm:t>
        <a:bodyPr/>
        <a:lstStyle/>
        <a:p>
          <a:endParaRPr lang="zh-TW" altLang="en-US"/>
        </a:p>
      </dgm:t>
    </dgm:pt>
    <dgm:pt modelId="{48C6F85D-3A79-4165-8EE7-FCB1EB42532F}" type="sibTrans" cxnId="{5D2E363A-FF3F-47A2-8232-3215B89619A5}">
      <dgm:prSet/>
      <dgm:spPr/>
      <dgm:t>
        <a:bodyPr/>
        <a:lstStyle/>
        <a:p>
          <a:endParaRPr lang="zh-TW" altLang="en-US"/>
        </a:p>
      </dgm:t>
    </dgm:pt>
    <dgm:pt modelId="{89BBEA20-77FB-4A18-8369-FBEA7A1E3756}">
      <dgm:prSet custT="1"/>
      <dgm:spPr/>
      <dgm:t>
        <a:bodyPr/>
        <a:lstStyle/>
        <a:p>
          <a:pPr rtl="0"/>
          <a:r>
            <a:rPr lang="zh-TW" altLang="en-US" sz="28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altLang="en-US" sz="2800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3613DCE-AEDA-4D05-BDF9-E26F60B870E0}" type="parTrans" cxnId="{DCC65131-DF6B-4845-BD32-DCCEE2AAE57C}">
      <dgm:prSet/>
      <dgm:spPr/>
      <dgm:t>
        <a:bodyPr/>
        <a:lstStyle/>
        <a:p>
          <a:endParaRPr lang="zh-TW" altLang="en-US"/>
        </a:p>
      </dgm:t>
    </dgm:pt>
    <dgm:pt modelId="{DF27C510-43CE-456C-8E74-F3DA815E4A09}" type="sibTrans" cxnId="{DCC65131-DF6B-4845-BD32-DCCEE2AAE57C}">
      <dgm:prSet/>
      <dgm:spPr/>
      <dgm:t>
        <a:bodyPr/>
        <a:lstStyle/>
        <a:p>
          <a:endParaRPr lang="zh-TW" altLang="en-US"/>
        </a:p>
      </dgm:t>
    </dgm:pt>
    <dgm:pt modelId="{5CA9C423-FA94-4449-A8B9-CFBA78E1E42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A3A5716-04B9-462B-B6F2-54892E04A7DC}" type="parTrans" cxnId="{3AAF180B-2AFF-4E75-B58F-246695ED34C1}">
      <dgm:prSet/>
      <dgm:spPr/>
      <dgm:t>
        <a:bodyPr/>
        <a:lstStyle/>
        <a:p>
          <a:endParaRPr lang="zh-TW" altLang="en-US"/>
        </a:p>
      </dgm:t>
    </dgm:pt>
    <dgm:pt modelId="{AA77004B-FAFD-4F47-A4E8-396920F22FAC}" type="sibTrans" cxnId="{3AAF180B-2AFF-4E75-B58F-246695ED34C1}">
      <dgm:prSet/>
      <dgm:spPr/>
      <dgm:t>
        <a:bodyPr/>
        <a:lstStyle/>
        <a:p>
          <a:endParaRPr lang="zh-TW" altLang="en-US"/>
        </a:p>
      </dgm:t>
    </dgm:pt>
    <dgm:pt modelId="{19200CD5-24CA-4B28-8C33-E0ADD40B5845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363A783-66E2-4419-BE92-AC00A3759D81}" type="parTrans" cxnId="{5B7BDA8B-967D-42C4-8A72-A0062CFC03FA}">
      <dgm:prSet/>
      <dgm:spPr/>
      <dgm:t>
        <a:bodyPr/>
        <a:lstStyle/>
        <a:p>
          <a:endParaRPr lang="zh-TW" altLang="en-US"/>
        </a:p>
      </dgm:t>
    </dgm:pt>
    <dgm:pt modelId="{300F780F-5319-48B6-92CC-4C74B2BBAC8F}" type="sibTrans" cxnId="{5B7BDA8B-967D-42C4-8A72-A0062CFC03FA}">
      <dgm:prSet/>
      <dgm:spPr/>
      <dgm:t>
        <a:bodyPr/>
        <a:lstStyle/>
        <a:p>
          <a:endParaRPr lang="zh-TW" altLang="en-US"/>
        </a:p>
      </dgm:t>
    </dgm:pt>
    <dgm:pt modelId="{3021893D-3CF4-4096-84ED-53F2A8729FE4}" type="pres">
      <dgm:prSet presAssocID="{4B59B101-B12C-475E-8E3D-EAB4DEC8B26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456E6E-2215-41E2-9F8C-E4C90BF1D362}" type="pres">
      <dgm:prSet presAssocID="{4B59B101-B12C-475E-8E3D-EAB4DEC8B261}" presName="cycle" presStyleCnt="0"/>
      <dgm:spPr/>
      <dgm:t>
        <a:bodyPr/>
        <a:lstStyle/>
        <a:p>
          <a:endParaRPr lang="zh-TW" altLang="en-US"/>
        </a:p>
      </dgm:t>
    </dgm:pt>
    <dgm:pt modelId="{4CB11BD6-CF3A-4D6E-92C9-023723FE7573}" type="pres">
      <dgm:prSet presAssocID="{4B59B101-B12C-475E-8E3D-EAB4DEC8B261}" presName="centerShape" presStyleCnt="0"/>
      <dgm:spPr/>
      <dgm:t>
        <a:bodyPr/>
        <a:lstStyle/>
        <a:p>
          <a:endParaRPr lang="zh-TW" altLang="en-US"/>
        </a:p>
      </dgm:t>
    </dgm:pt>
    <dgm:pt modelId="{E69C9122-A04E-4D5B-A80D-7FDF7AB2BF28}" type="pres">
      <dgm:prSet presAssocID="{4B59B101-B12C-475E-8E3D-EAB4DEC8B261}" presName="connSite" presStyleLbl="node1" presStyleIdx="0" presStyleCnt="5"/>
      <dgm:spPr/>
      <dgm:t>
        <a:bodyPr/>
        <a:lstStyle/>
        <a:p>
          <a:endParaRPr lang="zh-TW" altLang="en-US"/>
        </a:p>
      </dgm:t>
    </dgm:pt>
    <dgm:pt modelId="{621BFB7D-F973-422A-9C64-093A92826FF0}" type="pres">
      <dgm:prSet presAssocID="{4B59B101-B12C-475E-8E3D-EAB4DEC8B26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EC733A8-17E9-4E1A-93B8-C21F897C1EAA}" type="pres">
      <dgm:prSet presAssocID="{BF62C7F8-862E-4D1E-B1EE-35D696A2DE5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5118B1B-6925-4D1B-AA58-48FD6BD529F3}" type="pres">
      <dgm:prSet presAssocID="{92A18F8D-AB5B-4C88-ACE2-2324A2ED0AA3}" presName="node" presStyleCnt="0"/>
      <dgm:spPr/>
      <dgm:t>
        <a:bodyPr/>
        <a:lstStyle/>
        <a:p>
          <a:endParaRPr lang="zh-TW" altLang="en-US"/>
        </a:p>
      </dgm:t>
    </dgm:pt>
    <dgm:pt modelId="{9A5436E8-35A3-42B0-9E0D-DADBCC7B1185}" type="pres">
      <dgm:prSet presAssocID="{92A18F8D-AB5B-4C88-ACE2-2324A2ED0AA3}" presName="parentNode" presStyleLbl="node1" presStyleIdx="1" presStyleCnt="5" custAng="0" custScaleY="9542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746DC6-3B36-4E9C-A01E-C0A7C116EA9F}" type="pres">
      <dgm:prSet presAssocID="{92A18F8D-AB5B-4C88-ACE2-2324A2ED0AA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44E1E4-9A73-4B7B-9604-A6F4224E1F0F}" type="pres">
      <dgm:prSet presAssocID="{B714D009-6B6B-490A-B5E5-14615F07F9C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5236F94-1465-4D15-B181-2C0B3EBC0B0C}" type="pres">
      <dgm:prSet presAssocID="{C629698A-9E43-4D28-B34A-213081D86561}" presName="node" presStyleCnt="0"/>
      <dgm:spPr/>
      <dgm:t>
        <a:bodyPr/>
        <a:lstStyle/>
        <a:p>
          <a:endParaRPr lang="zh-TW" altLang="en-US"/>
        </a:p>
      </dgm:t>
    </dgm:pt>
    <dgm:pt modelId="{FDE68981-60C9-4547-8686-1D37450B6B4C}" type="pres">
      <dgm:prSet presAssocID="{C629698A-9E43-4D28-B34A-213081D8656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958A9A-6C59-477E-A321-8338C2314F79}" type="pres">
      <dgm:prSet presAssocID="{C629698A-9E43-4D28-B34A-213081D8656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799D19-C441-4136-B844-30DEA5EDC4F5}" type="pres">
      <dgm:prSet presAssocID="{4CD5461C-AD63-4DF9-9CE9-4477B60935A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C862AF3-1B5B-47A9-BE39-DF8F77386BD3}" type="pres">
      <dgm:prSet presAssocID="{8ABCF293-7576-4025-A939-FEFC07297030}" presName="node" presStyleCnt="0"/>
      <dgm:spPr/>
      <dgm:t>
        <a:bodyPr/>
        <a:lstStyle/>
        <a:p>
          <a:endParaRPr lang="zh-TW" altLang="en-US"/>
        </a:p>
      </dgm:t>
    </dgm:pt>
    <dgm:pt modelId="{4E5EB4A9-F680-4DA4-AB16-E8AFD61B9961}" type="pres">
      <dgm:prSet presAssocID="{8ABCF293-7576-4025-A939-FEFC0729703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1136AB-61CD-43E2-85AE-B173AD8BAAF1}" type="pres">
      <dgm:prSet presAssocID="{8ABCF293-7576-4025-A939-FEFC0729703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FEFC26-937E-4B2F-962B-3D5FE75E1D2E}" type="pres">
      <dgm:prSet presAssocID="{CA3A5716-04B9-462B-B6F2-54892E04A7DC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AABA233-A4A7-4B5A-897C-9006E9F87C28}" type="pres">
      <dgm:prSet presAssocID="{5CA9C423-FA94-4449-A8B9-CFBA78E1E426}" presName="node" presStyleCnt="0"/>
      <dgm:spPr/>
      <dgm:t>
        <a:bodyPr/>
        <a:lstStyle/>
        <a:p>
          <a:endParaRPr lang="zh-TW" altLang="en-US"/>
        </a:p>
      </dgm:t>
    </dgm:pt>
    <dgm:pt modelId="{D3BCBD4C-1AD1-4988-A5C5-0F9F57AE8EE9}" type="pres">
      <dgm:prSet presAssocID="{5CA9C423-FA94-4449-A8B9-CFBA78E1E426}" presName="parentNode" presStyleLbl="node1" presStyleIdx="4" presStyleCnt="5" custScaleX="98184" custLinFactNeighborX="41798" custLinFactNeighborY="-720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BFCFCF-1FB0-487E-A5D8-2A85696A9D0E}" type="pres">
      <dgm:prSet presAssocID="{5CA9C423-FA94-4449-A8B9-CFBA78E1E42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BE8C844-6A24-42CA-BC1F-0EB94F2E8234}" type="presOf" srcId="{8ABCF293-7576-4025-A939-FEFC07297030}" destId="{4E5EB4A9-F680-4DA4-AB16-E8AFD61B9961}" srcOrd="0" destOrd="0" presId="urn:microsoft.com/office/officeart/2005/8/layout/radial2"/>
    <dgm:cxn modelId="{42B0B8EF-E0A6-4252-B688-57521C58536F}" type="presOf" srcId="{4B59B101-B12C-475E-8E3D-EAB4DEC8B261}" destId="{3021893D-3CF4-4096-84ED-53F2A8729FE4}" srcOrd="0" destOrd="0" presId="urn:microsoft.com/office/officeart/2005/8/layout/radial2"/>
    <dgm:cxn modelId="{DDFBEAF9-71BA-4B24-8458-90D1DEEBFF50}" srcId="{4B59B101-B12C-475E-8E3D-EAB4DEC8B261}" destId="{92A18F8D-AB5B-4C88-ACE2-2324A2ED0AA3}" srcOrd="0" destOrd="0" parTransId="{BF62C7F8-862E-4D1E-B1EE-35D696A2DE55}" sibTransId="{B1C69BF1-AC59-45A2-8CD1-113FCFBC92CF}"/>
    <dgm:cxn modelId="{DD43025B-E516-4689-B0ED-DB903EB600E9}" srcId="{C629698A-9E43-4D28-B34A-213081D86561}" destId="{EF7E989B-D3B1-43C3-984D-2161D5A7148C}" srcOrd="0" destOrd="0" parTransId="{189EA985-EA13-4EC8-AB1D-58EDBF150531}" sibTransId="{D7EE9E01-FC25-4701-80BF-A8FBE605C453}"/>
    <dgm:cxn modelId="{24F617D9-C23F-4CF0-B758-03AA866F21C9}" srcId="{4B59B101-B12C-475E-8E3D-EAB4DEC8B261}" destId="{C629698A-9E43-4D28-B34A-213081D86561}" srcOrd="1" destOrd="0" parTransId="{B714D009-6B6B-490A-B5E5-14615F07F9CD}" sibTransId="{61AB9D45-6F61-417B-8852-0B4F35455C95}"/>
    <dgm:cxn modelId="{BB4FA436-4CCA-4A51-9FB0-816207639B0F}" srcId="{92A18F8D-AB5B-4C88-ACE2-2324A2ED0AA3}" destId="{04E24236-A642-4212-8C55-4C01F1E43ADB}" srcOrd="0" destOrd="0" parTransId="{33F0C9CA-A970-4C96-A12D-84022BC6BE2A}" sibTransId="{1FFE4D7F-7D90-46DF-8260-421FDCDC4A81}"/>
    <dgm:cxn modelId="{D6DF56BC-BF3C-4F8F-A689-79D4EF86B8CA}" type="presOf" srcId="{5CA9C423-FA94-4449-A8B9-CFBA78E1E426}" destId="{D3BCBD4C-1AD1-4988-A5C5-0F9F57AE8EE9}" srcOrd="0" destOrd="0" presId="urn:microsoft.com/office/officeart/2005/8/layout/radial2"/>
    <dgm:cxn modelId="{7944D971-0B95-4362-A16C-073327E2EA24}" type="presOf" srcId="{BF62C7F8-862E-4D1E-B1EE-35D696A2DE55}" destId="{5EC733A8-17E9-4E1A-93B8-C21F897C1EAA}" srcOrd="0" destOrd="0" presId="urn:microsoft.com/office/officeart/2005/8/layout/radial2"/>
    <dgm:cxn modelId="{5F16D6AB-4A8A-4ED4-A76B-DA35BED43EED}" type="presOf" srcId="{B714D009-6B6B-490A-B5E5-14615F07F9CD}" destId="{EE44E1E4-9A73-4B7B-9604-A6F4224E1F0F}" srcOrd="0" destOrd="0" presId="urn:microsoft.com/office/officeart/2005/8/layout/radial2"/>
    <dgm:cxn modelId="{5B7BDA8B-967D-42C4-8A72-A0062CFC03FA}" srcId="{5CA9C423-FA94-4449-A8B9-CFBA78E1E426}" destId="{19200CD5-24CA-4B28-8C33-E0ADD40B5845}" srcOrd="0" destOrd="0" parTransId="{D363A783-66E2-4419-BE92-AC00A3759D81}" sibTransId="{300F780F-5319-48B6-92CC-4C74B2BBAC8F}"/>
    <dgm:cxn modelId="{1264903A-4896-46E0-B52E-42C7F0A1CD1B}" type="presOf" srcId="{CA3A5716-04B9-462B-B6F2-54892E04A7DC}" destId="{E0FEFC26-937E-4B2F-962B-3D5FE75E1D2E}" srcOrd="0" destOrd="0" presId="urn:microsoft.com/office/officeart/2005/8/layout/radial2"/>
    <dgm:cxn modelId="{3AAF180B-2AFF-4E75-B58F-246695ED34C1}" srcId="{4B59B101-B12C-475E-8E3D-EAB4DEC8B261}" destId="{5CA9C423-FA94-4449-A8B9-CFBA78E1E426}" srcOrd="3" destOrd="0" parTransId="{CA3A5716-04B9-462B-B6F2-54892E04A7DC}" sibTransId="{AA77004B-FAFD-4F47-A4E8-396920F22FAC}"/>
    <dgm:cxn modelId="{33463DC0-BA23-4B3C-ACF4-80F19C061E94}" type="presOf" srcId="{92A18F8D-AB5B-4C88-ACE2-2324A2ED0AA3}" destId="{9A5436E8-35A3-42B0-9E0D-DADBCC7B1185}" srcOrd="0" destOrd="0" presId="urn:microsoft.com/office/officeart/2005/8/layout/radial2"/>
    <dgm:cxn modelId="{53A83177-B9B9-407D-97E7-770F32842B51}" type="presOf" srcId="{4CD5461C-AD63-4DF9-9CE9-4477B60935A6}" destId="{8C799D19-C441-4136-B844-30DEA5EDC4F5}" srcOrd="0" destOrd="0" presId="urn:microsoft.com/office/officeart/2005/8/layout/radial2"/>
    <dgm:cxn modelId="{A46DA449-F78B-4706-BD15-3AEADC2E9D3C}" type="presOf" srcId="{89BBEA20-77FB-4A18-8369-FBEA7A1E3756}" destId="{B21136AB-61CD-43E2-85AE-B173AD8BAAF1}" srcOrd="0" destOrd="0" presId="urn:microsoft.com/office/officeart/2005/8/layout/radial2"/>
    <dgm:cxn modelId="{5C122A5C-F7AD-4881-88EC-3C3B08583F4C}" type="presOf" srcId="{04E24236-A642-4212-8C55-4C01F1E43ADB}" destId="{32746DC6-3B36-4E9C-A01E-C0A7C116EA9F}" srcOrd="0" destOrd="0" presId="urn:microsoft.com/office/officeart/2005/8/layout/radial2"/>
    <dgm:cxn modelId="{5D2E363A-FF3F-47A2-8232-3215B89619A5}" srcId="{4B59B101-B12C-475E-8E3D-EAB4DEC8B261}" destId="{8ABCF293-7576-4025-A939-FEFC07297030}" srcOrd="2" destOrd="0" parTransId="{4CD5461C-AD63-4DF9-9CE9-4477B60935A6}" sibTransId="{48C6F85D-3A79-4165-8EE7-FCB1EB42532F}"/>
    <dgm:cxn modelId="{DCC65131-DF6B-4845-BD32-DCCEE2AAE57C}" srcId="{8ABCF293-7576-4025-A939-FEFC07297030}" destId="{89BBEA20-77FB-4A18-8369-FBEA7A1E3756}" srcOrd="0" destOrd="0" parTransId="{C3613DCE-AEDA-4D05-BDF9-E26F60B870E0}" sibTransId="{DF27C510-43CE-456C-8E74-F3DA815E4A09}"/>
    <dgm:cxn modelId="{2F1F2640-EB2B-4B5D-9139-28916E949B2C}" type="presOf" srcId="{EF7E989B-D3B1-43C3-984D-2161D5A7148C}" destId="{A1958A9A-6C59-477E-A321-8338C2314F79}" srcOrd="0" destOrd="0" presId="urn:microsoft.com/office/officeart/2005/8/layout/radial2"/>
    <dgm:cxn modelId="{6BF053BA-CF4B-46F8-AECC-9AD3175E7B93}" type="presOf" srcId="{19200CD5-24CA-4B28-8C33-E0ADD40B5845}" destId="{45BFCFCF-1FB0-487E-A5D8-2A85696A9D0E}" srcOrd="0" destOrd="0" presId="urn:microsoft.com/office/officeart/2005/8/layout/radial2"/>
    <dgm:cxn modelId="{3A8F08F8-DC54-40A3-BA97-8A2BDF077347}" type="presOf" srcId="{C629698A-9E43-4D28-B34A-213081D86561}" destId="{FDE68981-60C9-4547-8686-1D37450B6B4C}" srcOrd="0" destOrd="0" presId="urn:microsoft.com/office/officeart/2005/8/layout/radial2"/>
    <dgm:cxn modelId="{A60C0591-5771-4B91-ACAB-A9927E93C171}" type="presParOf" srcId="{3021893D-3CF4-4096-84ED-53F2A8729FE4}" destId="{56456E6E-2215-41E2-9F8C-E4C90BF1D362}" srcOrd="0" destOrd="0" presId="urn:microsoft.com/office/officeart/2005/8/layout/radial2"/>
    <dgm:cxn modelId="{D88C9A1C-4E0F-49D9-A579-18C7363CD229}" type="presParOf" srcId="{56456E6E-2215-41E2-9F8C-E4C90BF1D362}" destId="{4CB11BD6-CF3A-4D6E-92C9-023723FE7573}" srcOrd="0" destOrd="0" presId="urn:microsoft.com/office/officeart/2005/8/layout/radial2"/>
    <dgm:cxn modelId="{699C1D68-14D5-49F0-B640-A26DAB045BD8}" type="presParOf" srcId="{4CB11BD6-CF3A-4D6E-92C9-023723FE7573}" destId="{E69C9122-A04E-4D5B-A80D-7FDF7AB2BF28}" srcOrd="0" destOrd="0" presId="urn:microsoft.com/office/officeart/2005/8/layout/radial2"/>
    <dgm:cxn modelId="{B2F7F76E-F86B-4383-8324-4D91F1E78203}" type="presParOf" srcId="{4CB11BD6-CF3A-4D6E-92C9-023723FE7573}" destId="{621BFB7D-F973-422A-9C64-093A92826FF0}" srcOrd="1" destOrd="0" presId="urn:microsoft.com/office/officeart/2005/8/layout/radial2"/>
    <dgm:cxn modelId="{EDF5AD2C-7FA0-49AE-8211-6339F583F776}" type="presParOf" srcId="{56456E6E-2215-41E2-9F8C-E4C90BF1D362}" destId="{5EC733A8-17E9-4E1A-93B8-C21F897C1EAA}" srcOrd="1" destOrd="0" presId="urn:microsoft.com/office/officeart/2005/8/layout/radial2"/>
    <dgm:cxn modelId="{4957E482-90F4-4BA8-9F60-F0B2D89A9E13}" type="presParOf" srcId="{56456E6E-2215-41E2-9F8C-E4C90BF1D362}" destId="{35118B1B-6925-4D1B-AA58-48FD6BD529F3}" srcOrd="2" destOrd="0" presId="urn:microsoft.com/office/officeart/2005/8/layout/radial2"/>
    <dgm:cxn modelId="{5D486B9F-A407-44AF-98D1-7EAF7C548570}" type="presParOf" srcId="{35118B1B-6925-4D1B-AA58-48FD6BD529F3}" destId="{9A5436E8-35A3-42B0-9E0D-DADBCC7B1185}" srcOrd="0" destOrd="0" presId="urn:microsoft.com/office/officeart/2005/8/layout/radial2"/>
    <dgm:cxn modelId="{F29A47FD-48DE-4ADD-B2B5-70EB4633D627}" type="presParOf" srcId="{35118B1B-6925-4D1B-AA58-48FD6BD529F3}" destId="{32746DC6-3B36-4E9C-A01E-C0A7C116EA9F}" srcOrd="1" destOrd="0" presId="urn:microsoft.com/office/officeart/2005/8/layout/radial2"/>
    <dgm:cxn modelId="{AD5A059F-320F-40AC-B0E2-90C125DA90AA}" type="presParOf" srcId="{56456E6E-2215-41E2-9F8C-E4C90BF1D362}" destId="{EE44E1E4-9A73-4B7B-9604-A6F4224E1F0F}" srcOrd="3" destOrd="0" presId="urn:microsoft.com/office/officeart/2005/8/layout/radial2"/>
    <dgm:cxn modelId="{8A3AFF4C-D7D6-4AEE-ABA0-A61CD4F745D0}" type="presParOf" srcId="{56456E6E-2215-41E2-9F8C-E4C90BF1D362}" destId="{15236F94-1465-4D15-B181-2C0B3EBC0B0C}" srcOrd="4" destOrd="0" presId="urn:microsoft.com/office/officeart/2005/8/layout/radial2"/>
    <dgm:cxn modelId="{74C59B69-6EB9-42DC-B935-12E2BE77C35A}" type="presParOf" srcId="{15236F94-1465-4D15-B181-2C0B3EBC0B0C}" destId="{FDE68981-60C9-4547-8686-1D37450B6B4C}" srcOrd="0" destOrd="0" presId="urn:microsoft.com/office/officeart/2005/8/layout/radial2"/>
    <dgm:cxn modelId="{7BA41910-DAFE-415C-9CED-4F4EA2516AC0}" type="presParOf" srcId="{15236F94-1465-4D15-B181-2C0B3EBC0B0C}" destId="{A1958A9A-6C59-477E-A321-8338C2314F79}" srcOrd="1" destOrd="0" presId="urn:microsoft.com/office/officeart/2005/8/layout/radial2"/>
    <dgm:cxn modelId="{7B9DA41F-AED5-48A7-B09B-8DC595FD7C27}" type="presParOf" srcId="{56456E6E-2215-41E2-9F8C-E4C90BF1D362}" destId="{8C799D19-C441-4136-B844-30DEA5EDC4F5}" srcOrd="5" destOrd="0" presId="urn:microsoft.com/office/officeart/2005/8/layout/radial2"/>
    <dgm:cxn modelId="{B3517B0C-01CF-4658-9486-F8F0992256F4}" type="presParOf" srcId="{56456E6E-2215-41E2-9F8C-E4C90BF1D362}" destId="{7C862AF3-1B5B-47A9-BE39-DF8F77386BD3}" srcOrd="6" destOrd="0" presId="urn:microsoft.com/office/officeart/2005/8/layout/radial2"/>
    <dgm:cxn modelId="{14FA5EA3-349F-46C3-B11B-827BEE172DFC}" type="presParOf" srcId="{7C862AF3-1B5B-47A9-BE39-DF8F77386BD3}" destId="{4E5EB4A9-F680-4DA4-AB16-E8AFD61B9961}" srcOrd="0" destOrd="0" presId="urn:microsoft.com/office/officeart/2005/8/layout/radial2"/>
    <dgm:cxn modelId="{FE3E59C9-B1DB-4A7E-BBAE-411955AC77E4}" type="presParOf" srcId="{7C862AF3-1B5B-47A9-BE39-DF8F77386BD3}" destId="{B21136AB-61CD-43E2-85AE-B173AD8BAAF1}" srcOrd="1" destOrd="0" presId="urn:microsoft.com/office/officeart/2005/8/layout/radial2"/>
    <dgm:cxn modelId="{04B3602E-2980-49B2-9864-B28EB84DFE87}" type="presParOf" srcId="{56456E6E-2215-41E2-9F8C-E4C90BF1D362}" destId="{E0FEFC26-937E-4B2F-962B-3D5FE75E1D2E}" srcOrd="7" destOrd="0" presId="urn:microsoft.com/office/officeart/2005/8/layout/radial2"/>
    <dgm:cxn modelId="{3CBFFFFE-140D-4152-939F-E6B3A331D4A2}" type="presParOf" srcId="{56456E6E-2215-41E2-9F8C-E4C90BF1D362}" destId="{EAABA233-A4A7-4B5A-897C-9006E9F87C28}" srcOrd="8" destOrd="0" presId="urn:microsoft.com/office/officeart/2005/8/layout/radial2"/>
    <dgm:cxn modelId="{00D88DAC-7774-4ED1-AA0A-B780B180ED48}" type="presParOf" srcId="{EAABA233-A4A7-4B5A-897C-9006E9F87C28}" destId="{D3BCBD4C-1AD1-4988-A5C5-0F9F57AE8EE9}" srcOrd="0" destOrd="0" presId="urn:microsoft.com/office/officeart/2005/8/layout/radial2"/>
    <dgm:cxn modelId="{CA706704-2356-46F6-872B-D94B860316F4}" type="presParOf" srcId="{EAABA233-A4A7-4B5A-897C-9006E9F87C28}" destId="{45BFCFCF-1FB0-487E-A5D8-2A85696A9D0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EFC26-937E-4B2F-962B-3D5FE75E1D2E}">
      <dsp:nvSpPr>
        <dsp:cNvPr id="0" name=""/>
        <dsp:cNvSpPr/>
      </dsp:nvSpPr>
      <dsp:spPr>
        <a:xfrm rot="3043406">
          <a:off x="2148725" y="2865501"/>
          <a:ext cx="841832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841832" y="213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799D19-C441-4136-B844-30DEA5EDC4F5}">
      <dsp:nvSpPr>
        <dsp:cNvPr id="0" name=""/>
        <dsp:cNvSpPr/>
      </dsp:nvSpPr>
      <dsp:spPr>
        <a:xfrm rot="1312462">
          <a:off x="2379642" y="2325423"/>
          <a:ext cx="543289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543289" y="213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4E1E4-9A73-4B7B-9604-A6F4224E1F0F}">
      <dsp:nvSpPr>
        <dsp:cNvPr id="0" name=""/>
        <dsp:cNvSpPr/>
      </dsp:nvSpPr>
      <dsp:spPr>
        <a:xfrm rot="20287538">
          <a:off x="2379642" y="1699805"/>
          <a:ext cx="543289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543289" y="213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C733A8-17E9-4E1A-93B8-C21F897C1EAA}">
      <dsp:nvSpPr>
        <dsp:cNvPr id="0" name=""/>
        <dsp:cNvSpPr/>
      </dsp:nvSpPr>
      <dsp:spPr>
        <a:xfrm rot="17917198">
          <a:off x="1957485" y="1144783"/>
          <a:ext cx="776415" cy="42758"/>
        </a:xfrm>
        <a:custGeom>
          <a:avLst/>
          <a:gdLst/>
          <a:ahLst/>
          <a:cxnLst/>
          <a:rect l="0" t="0" r="0" b="0"/>
          <a:pathLst>
            <a:path>
              <a:moveTo>
                <a:pt x="0" y="21379"/>
              </a:moveTo>
              <a:lnTo>
                <a:pt x="776415" y="2137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BFB7D-F973-422A-9C64-093A92826FF0}">
      <dsp:nvSpPr>
        <dsp:cNvPr id="0" name=""/>
        <dsp:cNvSpPr/>
      </dsp:nvSpPr>
      <dsp:spPr>
        <a:xfrm>
          <a:off x="1119206" y="1281056"/>
          <a:ext cx="1505874" cy="150587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A5436E8-35A3-42B0-9E0D-DADBCC7B1185}">
      <dsp:nvSpPr>
        <dsp:cNvPr id="0" name=""/>
        <dsp:cNvSpPr/>
      </dsp:nvSpPr>
      <dsp:spPr>
        <a:xfrm>
          <a:off x="2288518" y="11961"/>
          <a:ext cx="903524" cy="862152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20836" y="138220"/>
        <a:ext cx="638888" cy="609634"/>
      </dsp:txXfrm>
    </dsp:sp>
    <dsp:sp modelId="{32746DC6-3B36-4E9C-A01E-C0A7C116EA9F}">
      <dsp:nvSpPr>
        <dsp:cNvPr id="0" name=""/>
        <dsp:cNvSpPr/>
      </dsp:nvSpPr>
      <dsp:spPr>
        <a:xfrm>
          <a:off x="3282395" y="11961"/>
          <a:ext cx="1355286" cy="862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altLang="en-US" sz="2800" kern="1200" dirty="0">
            <a:solidFill>
              <a:srgbClr val="9999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282395" y="11961"/>
        <a:ext cx="1355286" cy="862152"/>
      </dsp:txXfrm>
    </dsp:sp>
    <dsp:sp modelId="{FDE68981-60C9-4547-8686-1D37450B6B4C}">
      <dsp:nvSpPr>
        <dsp:cNvPr id="0" name=""/>
        <dsp:cNvSpPr/>
      </dsp:nvSpPr>
      <dsp:spPr>
        <a:xfrm>
          <a:off x="2870849" y="999901"/>
          <a:ext cx="903524" cy="903524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03167" y="1132219"/>
        <a:ext cx="638888" cy="638888"/>
      </dsp:txXfrm>
    </dsp:sp>
    <dsp:sp modelId="{A1958A9A-6C59-477E-A321-8338C2314F79}">
      <dsp:nvSpPr>
        <dsp:cNvPr id="0" name=""/>
        <dsp:cNvSpPr/>
      </dsp:nvSpPr>
      <dsp:spPr>
        <a:xfrm>
          <a:off x="3864726" y="999901"/>
          <a:ext cx="1355286" cy="903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altLang="en-US" sz="2800" kern="12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64726" y="999901"/>
        <a:ext cx="1355286" cy="903524"/>
      </dsp:txXfrm>
    </dsp:sp>
    <dsp:sp modelId="{4E5EB4A9-F680-4DA4-AB16-E8AFD61B9961}">
      <dsp:nvSpPr>
        <dsp:cNvPr id="0" name=""/>
        <dsp:cNvSpPr/>
      </dsp:nvSpPr>
      <dsp:spPr>
        <a:xfrm>
          <a:off x="2870849" y="2164562"/>
          <a:ext cx="903524" cy="903524"/>
        </a:xfrm>
        <a:prstGeom prst="ellipse">
          <a:avLst/>
        </a:prstGeom>
        <a:solidFill>
          <a:srgbClr val="9999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03167" y="2296880"/>
        <a:ext cx="638888" cy="638888"/>
      </dsp:txXfrm>
    </dsp:sp>
    <dsp:sp modelId="{B21136AB-61CD-43E2-85AE-B173AD8BAAF1}">
      <dsp:nvSpPr>
        <dsp:cNvPr id="0" name=""/>
        <dsp:cNvSpPr/>
      </dsp:nvSpPr>
      <dsp:spPr>
        <a:xfrm>
          <a:off x="3864726" y="2164562"/>
          <a:ext cx="1355286" cy="903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altLang="en-US" sz="2800" kern="1200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64726" y="2164562"/>
        <a:ext cx="1355286" cy="903524"/>
      </dsp:txXfrm>
    </dsp:sp>
    <dsp:sp modelId="{D3BCBD4C-1AD1-4988-A5C5-0F9F57AE8EE9}">
      <dsp:nvSpPr>
        <dsp:cNvPr id="0" name=""/>
        <dsp:cNvSpPr/>
      </dsp:nvSpPr>
      <dsp:spPr>
        <a:xfrm>
          <a:off x="2676428" y="3108071"/>
          <a:ext cx="887116" cy="903524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06343" y="3240389"/>
        <a:ext cx="627286" cy="638888"/>
      </dsp:txXfrm>
    </dsp:sp>
    <dsp:sp modelId="{45BFCFCF-1FB0-487E-A5D8-2A85696A9D0E}">
      <dsp:nvSpPr>
        <dsp:cNvPr id="0" name=""/>
        <dsp:cNvSpPr/>
      </dsp:nvSpPr>
      <dsp:spPr>
        <a:xfrm>
          <a:off x="3674407" y="3108071"/>
          <a:ext cx="1330674" cy="903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74407" y="3108071"/>
        <a:ext cx="1330674" cy="903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滅蚊大作戰</a:t>
            </a:r>
            <a:endParaRPr lang="zh-TW" altLang="en-US" sz="3200" dirty="0">
              <a:solidFill>
                <a:srgbClr val="9999FF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763532"/>
            <a:ext cx="3479903" cy="3272984"/>
          </a:xfrm>
          <a:prstGeom prst="noSmoking">
            <a:avLst>
              <a:gd name="adj" fmla="val 13023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11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873" y="1986845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11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2061">
            <a:off x="860772" y="2215790"/>
            <a:ext cx="2156283" cy="178379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11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381">
            <a:off x="1214319" y="4259178"/>
            <a:ext cx="2840742" cy="235001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9611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52958">
            <a:off x="6471749" y="4258339"/>
            <a:ext cx="2402656" cy="198760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9611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423" y="91889"/>
            <a:ext cx="1421500" cy="122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000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人類一旦被叮</a:t>
            </a:r>
            <a:r>
              <a:rPr lang="zh-TW" altLang="en-US" sz="3000" dirty="0">
                <a:solidFill>
                  <a:srgbClr val="33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咬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登革熱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r>
              <a:rPr lang="zh-TW" altLang="en-US" sz="3000" dirty="0">
                <a:solidFill>
                  <a:srgbClr val="33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要防治登革熱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0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讓我們從杜絕孳生源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3000" dirty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0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0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724917" y="40462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534287005"/>
              </p:ext>
            </p:extLst>
          </p:nvPr>
        </p:nvGraphicFramePr>
        <p:xfrm>
          <a:off x="936791" y="1515292"/>
          <a:ext cx="6339220" cy="4088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00800" y="4598126"/>
            <a:ext cx="2129246" cy="1005840"/>
          </a:xfrm>
          <a:prstGeom prst="rightArrow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hlinkClick r:id="rId8"/>
              </a:rPr>
              <a:t>衛福部疾管署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文鼎甜妞體P</vt:lpstr>
      <vt:lpstr>文鼎超圓</vt:lpstr>
      <vt:lpstr>文鼎新潮ＰＯＰ體P</vt:lpstr>
      <vt:lpstr>清松手寫體2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2019-10-15T01:23:25Z</dcterms:modified>
</cp:coreProperties>
</file>