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F4442-7DD4-4ACE-92D1-6EC7EACAC64B}" type="doc">
      <dgm:prSet loTypeId="urn:microsoft.com/office/officeart/2005/8/layout/radial2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75067A0-E185-4B48-B6FB-0D1DBA8A4313}">
      <dgm:prSet custT="1"/>
      <dgm:spPr/>
      <dgm:t>
        <a:bodyPr/>
        <a:lstStyle/>
        <a:p>
          <a:pPr rtl="0"/>
          <a:r>
            <a:rPr lang="zh-TW" altLang="en-US" sz="2000" dirty="0" smtClean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altLang="en-US" sz="2000" dirty="0">
            <a:solidFill>
              <a:srgbClr val="FF0000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2A4692AA-1310-46EB-A065-FB4C95DBF502}" type="parTrans" cxnId="{EAF807BA-57B6-465E-8A4B-B84DF19821A1}">
      <dgm:prSet/>
      <dgm:spPr/>
      <dgm:t>
        <a:bodyPr/>
        <a:lstStyle/>
        <a:p>
          <a:endParaRPr lang="zh-TW" altLang="en-US"/>
        </a:p>
      </dgm:t>
    </dgm:pt>
    <dgm:pt modelId="{055CCB84-2928-4570-BE47-7111793EEE06}" type="sibTrans" cxnId="{EAF807BA-57B6-465E-8A4B-B84DF19821A1}">
      <dgm:prSet/>
      <dgm:spPr/>
      <dgm:t>
        <a:bodyPr/>
        <a:lstStyle/>
        <a:p>
          <a:endParaRPr lang="zh-TW" altLang="en-US"/>
        </a:p>
      </dgm:t>
    </dgm:pt>
    <dgm:pt modelId="{BEB95B95-16C8-47CE-BA67-402B3587F1C8}">
      <dgm:prSet custT="1"/>
      <dgm:spPr/>
      <dgm:t>
        <a:bodyPr/>
        <a:lstStyle/>
        <a:p>
          <a:pPr rtl="0"/>
          <a:r>
            <a:rPr lang="zh-TW" altLang="en-US" sz="2000" dirty="0" smtClean="0">
              <a:solidFill>
                <a:schemeClr val="accent1">
                  <a:lumMod val="5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巡檢容器</a:t>
          </a:r>
          <a:endParaRPr lang="zh-TW" altLang="en-US" sz="2000" dirty="0">
            <a:solidFill>
              <a:schemeClr val="accent1">
                <a:lumMod val="50000"/>
              </a:schemeClr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4A1F1BC7-7807-41D5-8B1C-54EA6AF8F9F4}" type="parTrans" cxnId="{93B22D75-10EE-4625-A75D-9075FA7C9411}">
      <dgm:prSet/>
      <dgm:spPr/>
      <dgm:t>
        <a:bodyPr/>
        <a:lstStyle/>
        <a:p>
          <a:endParaRPr lang="zh-TW" altLang="en-US"/>
        </a:p>
      </dgm:t>
    </dgm:pt>
    <dgm:pt modelId="{AB67AB99-FFDC-4DB0-8BDB-975B52C3F5FB}" type="sibTrans" cxnId="{93B22D75-10EE-4625-A75D-9075FA7C9411}">
      <dgm:prSet/>
      <dgm:spPr/>
      <dgm:t>
        <a:bodyPr/>
        <a:lstStyle/>
        <a:p>
          <a:endParaRPr lang="zh-TW" altLang="en-US"/>
        </a:p>
      </dgm:t>
    </dgm:pt>
    <dgm:pt modelId="{B9E3DDA3-85A0-4E56-88F7-BA7CF5C7F470}">
      <dgm:prSet custT="1"/>
      <dgm:spPr/>
      <dgm:t>
        <a:bodyPr/>
        <a:lstStyle/>
        <a:p>
          <a:pPr rtl="0"/>
          <a:r>
            <a:rPr lang="zh-TW" altLang="en-US" sz="2000" dirty="0" smtClean="0">
              <a:solidFill>
                <a:srgbClr val="FFFF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</a:t>
          </a:r>
          <a:endParaRPr lang="zh-TW" altLang="en-US" sz="2000" dirty="0">
            <a:solidFill>
              <a:srgbClr val="FFFF00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2A9FA552-7FFD-4B07-9695-95192DDE4728}" type="parTrans" cxnId="{E8BD6FD9-931F-467D-98C6-045555FED378}">
      <dgm:prSet/>
      <dgm:spPr/>
      <dgm:t>
        <a:bodyPr/>
        <a:lstStyle/>
        <a:p>
          <a:endParaRPr lang="zh-TW" altLang="en-US"/>
        </a:p>
      </dgm:t>
    </dgm:pt>
    <dgm:pt modelId="{066E6ED8-0BB0-4A8C-A667-06CF88463600}" type="sibTrans" cxnId="{E8BD6FD9-931F-467D-98C6-045555FED378}">
      <dgm:prSet/>
      <dgm:spPr/>
      <dgm:t>
        <a:bodyPr/>
        <a:lstStyle/>
        <a:p>
          <a:endParaRPr lang="zh-TW" altLang="en-US"/>
        </a:p>
      </dgm:t>
    </dgm:pt>
    <dgm:pt modelId="{3D1568CC-7EC3-4A76-9B9B-4CD56CC21320}">
      <dgm:prSet custT="1"/>
      <dgm:spPr/>
      <dgm:t>
        <a:bodyPr/>
        <a:lstStyle/>
        <a:p>
          <a:pPr rtl="0"/>
          <a:r>
            <a:rPr lang="zh-TW" altLang="en-US" sz="2000" dirty="0" smtClean="0">
              <a:solidFill>
                <a:schemeClr val="accent1">
                  <a:lumMod val="5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altLang="en-US" sz="2000" dirty="0">
            <a:solidFill>
              <a:schemeClr val="accent1">
                <a:lumMod val="50000"/>
              </a:schemeClr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663D7C57-1831-472B-A493-F0D8DE7EB0F8}" type="parTrans" cxnId="{00742FFF-ABB9-45E2-9469-59B449EE03D0}">
      <dgm:prSet/>
      <dgm:spPr/>
      <dgm:t>
        <a:bodyPr/>
        <a:lstStyle/>
        <a:p>
          <a:endParaRPr lang="zh-TW" altLang="en-US"/>
        </a:p>
      </dgm:t>
    </dgm:pt>
    <dgm:pt modelId="{D90FCEDF-BA88-400A-A5AB-334533FF15A7}" type="sibTrans" cxnId="{00742FFF-ABB9-45E2-9469-59B449EE03D0}">
      <dgm:prSet/>
      <dgm:spPr/>
      <dgm:t>
        <a:bodyPr/>
        <a:lstStyle/>
        <a:p>
          <a:endParaRPr lang="zh-TW" altLang="en-US"/>
        </a:p>
      </dgm:t>
    </dgm:pt>
    <dgm:pt modelId="{179CF631-1161-430B-A3B1-8DE4C49E36C7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</a:t>
          </a:r>
          <a:endParaRPr lang="zh-TW" altLang="en-US" sz="20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DECB6B51-331F-4A5A-87B6-C6EBF826F7C9}" type="parTrans" cxnId="{3C4EF138-5F7F-4B81-A894-A9166843ABBF}">
      <dgm:prSet/>
      <dgm:spPr/>
      <dgm:t>
        <a:bodyPr/>
        <a:lstStyle/>
        <a:p>
          <a:endParaRPr lang="zh-TW" altLang="en-US"/>
        </a:p>
      </dgm:t>
    </dgm:pt>
    <dgm:pt modelId="{2464B643-B652-4502-80A9-CD259C05664F}" type="sibTrans" cxnId="{3C4EF138-5F7F-4B81-A894-A9166843ABBF}">
      <dgm:prSet/>
      <dgm:spPr/>
      <dgm:t>
        <a:bodyPr/>
        <a:lstStyle/>
        <a:p>
          <a:endParaRPr lang="zh-TW" altLang="en-US"/>
        </a:p>
      </dgm:t>
    </dgm:pt>
    <dgm:pt modelId="{6E98BEA8-CF6F-4E82-B6AF-C519B3D0A342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清潔容器</a:t>
          </a:r>
          <a:endParaRPr lang="zh-TW" altLang="en-US" sz="20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7FEAB887-FBAA-406A-A1B4-5A8CE077A61D}" type="parTrans" cxnId="{7AF20C3D-ED9F-4AD1-93F8-5E4F4EAE352C}">
      <dgm:prSet/>
      <dgm:spPr/>
      <dgm:t>
        <a:bodyPr/>
        <a:lstStyle/>
        <a:p>
          <a:endParaRPr lang="zh-TW" altLang="en-US"/>
        </a:p>
      </dgm:t>
    </dgm:pt>
    <dgm:pt modelId="{A9FDF942-361E-4687-AE7D-3E40B16D1C6A}" type="sibTrans" cxnId="{7AF20C3D-ED9F-4AD1-93F8-5E4F4EAE352C}">
      <dgm:prSet/>
      <dgm:spPr/>
      <dgm:t>
        <a:bodyPr/>
        <a:lstStyle/>
        <a:p>
          <a:endParaRPr lang="zh-TW" altLang="en-US"/>
        </a:p>
      </dgm:t>
    </dgm:pt>
    <dgm:pt modelId="{828B0FEE-9A57-4D43-82B4-5B468FED7E9F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</a:t>
          </a:r>
          <a:endParaRPr lang="zh-TW" altLang="en-US" sz="20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A6CAD21A-18DA-4C9B-BCA3-884646B5F884}" type="parTrans" cxnId="{03108839-B4DD-4B43-8DEC-310B26C3AA0E}">
      <dgm:prSet/>
      <dgm:spPr/>
      <dgm:t>
        <a:bodyPr/>
        <a:lstStyle/>
        <a:p>
          <a:endParaRPr lang="zh-TW" altLang="en-US"/>
        </a:p>
      </dgm:t>
    </dgm:pt>
    <dgm:pt modelId="{B5F47144-8638-470F-B669-5E0FF9C718E6}" type="sibTrans" cxnId="{03108839-B4DD-4B43-8DEC-310B26C3AA0E}">
      <dgm:prSet/>
      <dgm:spPr/>
      <dgm:t>
        <a:bodyPr/>
        <a:lstStyle/>
        <a:p>
          <a:endParaRPr lang="zh-TW" altLang="en-US"/>
        </a:p>
      </dgm:t>
    </dgm:pt>
    <dgm:pt modelId="{53ABEB00-851A-4523-8DCE-9E3011B1332F}">
      <dgm:prSet custT="1"/>
      <dgm:spPr/>
      <dgm:t>
        <a:bodyPr/>
        <a:lstStyle/>
        <a:p>
          <a:pPr rtl="0"/>
          <a:r>
            <a:rPr lang="zh-TW" altLang="en-US" sz="20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刷除蟲卵</a:t>
          </a:r>
          <a:endParaRPr lang="zh-TW" altLang="en-US" sz="20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F8D684F6-61BA-4960-A7E4-D86E71072038}" type="parTrans" cxnId="{0CA1B641-8BD9-43F7-8EF0-01B9900610B9}">
      <dgm:prSet/>
      <dgm:spPr/>
      <dgm:t>
        <a:bodyPr/>
        <a:lstStyle/>
        <a:p>
          <a:endParaRPr lang="zh-TW" altLang="en-US"/>
        </a:p>
      </dgm:t>
    </dgm:pt>
    <dgm:pt modelId="{45A09D9E-5645-45AD-8E7B-984488DCE289}" type="sibTrans" cxnId="{0CA1B641-8BD9-43F7-8EF0-01B9900610B9}">
      <dgm:prSet/>
      <dgm:spPr/>
      <dgm:t>
        <a:bodyPr/>
        <a:lstStyle/>
        <a:p>
          <a:endParaRPr lang="zh-TW" altLang="en-US"/>
        </a:p>
      </dgm:t>
    </dgm:pt>
    <dgm:pt modelId="{D2B276A3-27E8-4616-9F51-A7953EA1F3E3}" type="pres">
      <dgm:prSet presAssocID="{434F4442-7DD4-4ACE-92D1-6EC7EACAC64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581006-09B1-4531-968D-4E11692927E3}" type="pres">
      <dgm:prSet presAssocID="{434F4442-7DD4-4ACE-92D1-6EC7EACAC64B}" presName="cycle" presStyleCnt="0"/>
      <dgm:spPr/>
      <dgm:t>
        <a:bodyPr/>
        <a:lstStyle/>
        <a:p>
          <a:endParaRPr lang="zh-TW" altLang="en-US"/>
        </a:p>
      </dgm:t>
    </dgm:pt>
    <dgm:pt modelId="{9D0F236B-7949-40B2-B796-05B8FE3EBD38}" type="pres">
      <dgm:prSet presAssocID="{434F4442-7DD4-4ACE-92D1-6EC7EACAC64B}" presName="centerShape" presStyleCnt="0"/>
      <dgm:spPr/>
      <dgm:t>
        <a:bodyPr/>
        <a:lstStyle/>
        <a:p>
          <a:endParaRPr lang="zh-TW" altLang="en-US"/>
        </a:p>
      </dgm:t>
    </dgm:pt>
    <dgm:pt modelId="{5B1E1788-BDDE-4C75-B801-6D6D3F89D429}" type="pres">
      <dgm:prSet presAssocID="{434F4442-7DD4-4ACE-92D1-6EC7EACAC64B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F6CBDFC5-0341-4865-A04C-CF579BB35856}" type="pres">
      <dgm:prSet presAssocID="{434F4442-7DD4-4ACE-92D1-6EC7EACAC64B}" presName="visible" presStyleLbl="node1" presStyleIdx="0" presStyleCnt="5" custScaleX="95918" custScaleY="77536" custLinFactNeighborX="-22278" custLinFactNeighborY="400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  <dgm:t>
        <a:bodyPr/>
        <a:lstStyle/>
        <a:p>
          <a:endParaRPr lang="zh-TW" altLang="en-US"/>
        </a:p>
      </dgm:t>
    </dgm:pt>
    <dgm:pt modelId="{9B3F7662-5F8C-4D13-84F1-E7EB69EE3F36}" type="pres">
      <dgm:prSet presAssocID="{2A4692AA-1310-46EB-A065-FB4C95DBF50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67574AE-60C5-428C-BED7-BF6AE9554097}" type="pres">
      <dgm:prSet presAssocID="{575067A0-E185-4B48-B6FB-0D1DBA8A4313}" presName="node" presStyleCnt="0"/>
      <dgm:spPr/>
      <dgm:t>
        <a:bodyPr/>
        <a:lstStyle/>
        <a:p>
          <a:endParaRPr lang="zh-TW" altLang="en-US"/>
        </a:p>
      </dgm:t>
    </dgm:pt>
    <dgm:pt modelId="{C21CFA31-727A-4833-A971-290D0EDD5803}" type="pres">
      <dgm:prSet presAssocID="{575067A0-E185-4B48-B6FB-0D1DBA8A4313}" presName="parentNode" presStyleLbl="node1" presStyleIdx="1" presStyleCnt="5" custAng="20882096" custScaleX="100929" custScaleY="60269" custLinFactNeighborX="-13581" custLinFactNeighborY="2871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373E72-4B6C-4490-A920-9DF25FEABA91}" type="pres">
      <dgm:prSet presAssocID="{575067A0-E185-4B48-B6FB-0D1DBA8A431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7D4ACD-AC4A-474D-8AC4-BBDA75D3D315}" type="pres">
      <dgm:prSet presAssocID="{2A9FA552-7FFD-4B07-9695-95192DDE472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5A2059C-712F-461E-9411-6D1CCC88310A}" type="pres">
      <dgm:prSet presAssocID="{B9E3DDA3-85A0-4E56-88F7-BA7CF5C7F470}" presName="node" presStyleCnt="0"/>
      <dgm:spPr/>
      <dgm:t>
        <a:bodyPr/>
        <a:lstStyle/>
        <a:p>
          <a:endParaRPr lang="zh-TW" altLang="en-US"/>
        </a:p>
      </dgm:t>
    </dgm:pt>
    <dgm:pt modelId="{9F858860-11AE-47EC-985D-54C59BB8FA65}" type="pres">
      <dgm:prSet presAssocID="{B9E3DDA3-85A0-4E56-88F7-BA7CF5C7F470}" presName="parentNode" presStyleLbl="node1" presStyleIdx="2" presStyleCnt="5" custAng="717083" custScaleX="73536" custScaleY="84721" custLinFactNeighborX="-27545" custLinFactNeighborY="142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6D0A83-7DF1-4690-ADC5-CD6F7A496257}" type="pres">
      <dgm:prSet presAssocID="{B9E3DDA3-85A0-4E56-88F7-BA7CF5C7F470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78BEA3-C55B-4EDA-8718-79F2926AD743}" type="pres">
      <dgm:prSet presAssocID="{DECB6B51-331F-4A5A-87B6-C6EBF826F7C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FBEB60E-57FA-46A2-938C-73B9085EB869}" type="pres">
      <dgm:prSet presAssocID="{179CF631-1161-430B-A3B1-8DE4C49E36C7}" presName="node" presStyleCnt="0"/>
      <dgm:spPr/>
      <dgm:t>
        <a:bodyPr/>
        <a:lstStyle/>
        <a:p>
          <a:endParaRPr lang="zh-TW" altLang="en-US"/>
        </a:p>
      </dgm:t>
    </dgm:pt>
    <dgm:pt modelId="{CBE17585-FEB3-4E45-B0C2-4E0B5BC65930}" type="pres">
      <dgm:prSet presAssocID="{179CF631-1161-430B-A3B1-8DE4C49E36C7}" presName="parentNode" presStyleLbl="node1" presStyleIdx="3" presStyleCnt="5" custAng="20800629" custScaleX="86317" custScaleY="90677" custLinFactNeighborX="-29533" custLinFactNeighborY="-89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7780F3-5403-4581-A12B-5AC462857FCF}" type="pres">
      <dgm:prSet presAssocID="{179CF631-1161-430B-A3B1-8DE4C49E36C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213577-25AF-4DDD-8C37-79031E3173AB}" type="pres">
      <dgm:prSet presAssocID="{A6CAD21A-18DA-4C9B-BCA3-884646B5F88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840D9BF-912C-4E84-8ED2-35929B069302}" type="pres">
      <dgm:prSet presAssocID="{828B0FEE-9A57-4D43-82B4-5B468FED7E9F}" presName="node" presStyleCnt="0"/>
      <dgm:spPr/>
      <dgm:t>
        <a:bodyPr/>
        <a:lstStyle/>
        <a:p>
          <a:endParaRPr lang="zh-TW" altLang="en-US"/>
        </a:p>
      </dgm:t>
    </dgm:pt>
    <dgm:pt modelId="{5AD016D9-B0FE-47F6-B013-C3700E21B733}" type="pres">
      <dgm:prSet presAssocID="{828B0FEE-9A57-4D43-82B4-5B468FED7E9F}" presName="parentNode" presStyleLbl="node1" presStyleIdx="4" presStyleCnt="5" custAng="1133394" custScaleX="78889" custLinFactNeighborX="-13320" custLinFactNeighborY="-142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A7EA55-B256-4145-AFC0-54244C8C17D2}" type="pres">
      <dgm:prSet presAssocID="{828B0FEE-9A57-4D43-82B4-5B468FED7E9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BC80717-017D-4EC6-8AB7-02F634366AE6}" type="presOf" srcId="{6E98BEA8-CF6F-4E82-B6AF-C519B3D0A342}" destId="{2A7780F3-5403-4581-A12B-5AC462857FCF}" srcOrd="0" destOrd="0" presId="urn:microsoft.com/office/officeart/2005/8/layout/radial2"/>
    <dgm:cxn modelId="{06E2DC3F-6FD6-45AD-BD42-E146D9FD1366}" type="presOf" srcId="{575067A0-E185-4B48-B6FB-0D1DBA8A4313}" destId="{C21CFA31-727A-4833-A971-290D0EDD5803}" srcOrd="0" destOrd="0" presId="urn:microsoft.com/office/officeart/2005/8/layout/radial2"/>
    <dgm:cxn modelId="{3C4EF138-5F7F-4B81-A894-A9166843ABBF}" srcId="{434F4442-7DD4-4ACE-92D1-6EC7EACAC64B}" destId="{179CF631-1161-430B-A3B1-8DE4C49E36C7}" srcOrd="2" destOrd="0" parTransId="{DECB6B51-331F-4A5A-87B6-C6EBF826F7C9}" sibTransId="{2464B643-B652-4502-80A9-CD259C05664F}"/>
    <dgm:cxn modelId="{E5E9A956-B33C-4683-B145-0DD083245BA1}" type="presOf" srcId="{828B0FEE-9A57-4D43-82B4-5B468FED7E9F}" destId="{5AD016D9-B0FE-47F6-B013-C3700E21B733}" srcOrd="0" destOrd="0" presId="urn:microsoft.com/office/officeart/2005/8/layout/radial2"/>
    <dgm:cxn modelId="{63191D1D-A47E-4310-9670-E7233FE07699}" type="presOf" srcId="{BEB95B95-16C8-47CE-BA67-402B3587F1C8}" destId="{2A373E72-4B6C-4490-A920-9DF25FEABA91}" srcOrd="0" destOrd="0" presId="urn:microsoft.com/office/officeart/2005/8/layout/radial2"/>
    <dgm:cxn modelId="{E8BD6FD9-931F-467D-98C6-045555FED378}" srcId="{434F4442-7DD4-4ACE-92D1-6EC7EACAC64B}" destId="{B9E3DDA3-85A0-4E56-88F7-BA7CF5C7F470}" srcOrd="1" destOrd="0" parTransId="{2A9FA552-7FFD-4B07-9695-95192DDE4728}" sibTransId="{066E6ED8-0BB0-4A8C-A667-06CF88463600}"/>
    <dgm:cxn modelId="{6F9418B9-878A-4A0D-87B8-BFA332B18F20}" type="presOf" srcId="{434F4442-7DD4-4ACE-92D1-6EC7EACAC64B}" destId="{D2B276A3-27E8-4616-9F51-A7953EA1F3E3}" srcOrd="0" destOrd="0" presId="urn:microsoft.com/office/officeart/2005/8/layout/radial2"/>
    <dgm:cxn modelId="{82E59505-C03F-4DAD-B383-7921D750BE3F}" type="presOf" srcId="{2A9FA552-7FFD-4B07-9695-95192DDE4728}" destId="{6C7D4ACD-AC4A-474D-8AC4-BBDA75D3D315}" srcOrd="0" destOrd="0" presId="urn:microsoft.com/office/officeart/2005/8/layout/radial2"/>
    <dgm:cxn modelId="{C335A569-D583-4D62-9088-45A9693F535F}" type="presOf" srcId="{B9E3DDA3-85A0-4E56-88F7-BA7CF5C7F470}" destId="{9F858860-11AE-47EC-985D-54C59BB8FA65}" srcOrd="0" destOrd="0" presId="urn:microsoft.com/office/officeart/2005/8/layout/radial2"/>
    <dgm:cxn modelId="{D0BC35DC-5E4C-4115-A5B2-984E5F550BB1}" type="presOf" srcId="{A6CAD21A-18DA-4C9B-BCA3-884646B5F884}" destId="{42213577-25AF-4DDD-8C37-79031E3173AB}" srcOrd="0" destOrd="0" presId="urn:microsoft.com/office/officeart/2005/8/layout/radial2"/>
    <dgm:cxn modelId="{A8B744D1-E020-4FDF-924E-A59AFD76AD32}" type="presOf" srcId="{2A4692AA-1310-46EB-A065-FB4C95DBF502}" destId="{9B3F7662-5F8C-4D13-84F1-E7EB69EE3F36}" srcOrd="0" destOrd="0" presId="urn:microsoft.com/office/officeart/2005/8/layout/radial2"/>
    <dgm:cxn modelId="{2C432D41-ED2A-494A-95D9-B5B346B2E135}" type="presOf" srcId="{53ABEB00-851A-4523-8DCE-9E3011B1332F}" destId="{6CA7EA55-B256-4145-AFC0-54244C8C17D2}" srcOrd="0" destOrd="0" presId="urn:microsoft.com/office/officeart/2005/8/layout/radial2"/>
    <dgm:cxn modelId="{EAF807BA-57B6-465E-8A4B-B84DF19821A1}" srcId="{434F4442-7DD4-4ACE-92D1-6EC7EACAC64B}" destId="{575067A0-E185-4B48-B6FB-0D1DBA8A4313}" srcOrd="0" destOrd="0" parTransId="{2A4692AA-1310-46EB-A065-FB4C95DBF502}" sibTransId="{055CCB84-2928-4570-BE47-7111793EEE06}"/>
    <dgm:cxn modelId="{00742FFF-ABB9-45E2-9469-59B449EE03D0}" srcId="{B9E3DDA3-85A0-4E56-88F7-BA7CF5C7F470}" destId="{3D1568CC-7EC3-4A76-9B9B-4CD56CC21320}" srcOrd="0" destOrd="0" parTransId="{663D7C57-1831-472B-A493-F0D8DE7EB0F8}" sibTransId="{D90FCEDF-BA88-400A-A5AB-334533FF15A7}"/>
    <dgm:cxn modelId="{08088A24-5605-4708-8CB8-C312F2B841F9}" type="presOf" srcId="{179CF631-1161-430B-A3B1-8DE4C49E36C7}" destId="{CBE17585-FEB3-4E45-B0C2-4E0B5BC65930}" srcOrd="0" destOrd="0" presId="urn:microsoft.com/office/officeart/2005/8/layout/radial2"/>
    <dgm:cxn modelId="{7AF20C3D-ED9F-4AD1-93F8-5E4F4EAE352C}" srcId="{179CF631-1161-430B-A3B1-8DE4C49E36C7}" destId="{6E98BEA8-CF6F-4E82-B6AF-C519B3D0A342}" srcOrd="0" destOrd="0" parTransId="{7FEAB887-FBAA-406A-A1B4-5A8CE077A61D}" sibTransId="{A9FDF942-361E-4687-AE7D-3E40B16D1C6A}"/>
    <dgm:cxn modelId="{9D4A5B0E-409A-4EC7-A120-E2CC9B1DBE13}" type="presOf" srcId="{3D1568CC-7EC3-4A76-9B9B-4CD56CC21320}" destId="{086D0A83-7DF1-4690-ADC5-CD6F7A496257}" srcOrd="0" destOrd="0" presId="urn:microsoft.com/office/officeart/2005/8/layout/radial2"/>
    <dgm:cxn modelId="{0CA1B641-8BD9-43F7-8EF0-01B9900610B9}" srcId="{828B0FEE-9A57-4D43-82B4-5B468FED7E9F}" destId="{53ABEB00-851A-4523-8DCE-9E3011B1332F}" srcOrd="0" destOrd="0" parTransId="{F8D684F6-61BA-4960-A7E4-D86E71072038}" sibTransId="{45A09D9E-5645-45AD-8E7B-984488DCE289}"/>
    <dgm:cxn modelId="{93B22D75-10EE-4625-A75D-9075FA7C9411}" srcId="{575067A0-E185-4B48-B6FB-0D1DBA8A4313}" destId="{BEB95B95-16C8-47CE-BA67-402B3587F1C8}" srcOrd="0" destOrd="0" parTransId="{4A1F1BC7-7807-41D5-8B1C-54EA6AF8F9F4}" sibTransId="{AB67AB99-FFDC-4DB0-8BDB-975B52C3F5FB}"/>
    <dgm:cxn modelId="{1CED412F-17E0-4186-953D-065F43BF2EA9}" type="presOf" srcId="{DECB6B51-331F-4A5A-87B6-C6EBF826F7C9}" destId="{1D78BEA3-C55B-4EDA-8718-79F2926AD743}" srcOrd="0" destOrd="0" presId="urn:microsoft.com/office/officeart/2005/8/layout/radial2"/>
    <dgm:cxn modelId="{03108839-B4DD-4B43-8DEC-310B26C3AA0E}" srcId="{434F4442-7DD4-4ACE-92D1-6EC7EACAC64B}" destId="{828B0FEE-9A57-4D43-82B4-5B468FED7E9F}" srcOrd="3" destOrd="0" parTransId="{A6CAD21A-18DA-4C9B-BCA3-884646B5F884}" sibTransId="{B5F47144-8638-470F-B669-5E0FF9C718E6}"/>
    <dgm:cxn modelId="{B3BA2D5C-C759-4448-BE6B-C399851A321E}" type="presParOf" srcId="{D2B276A3-27E8-4616-9F51-A7953EA1F3E3}" destId="{55581006-09B1-4531-968D-4E11692927E3}" srcOrd="0" destOrd="0" presId="urn:microsoft.com/office/officeart/2005/8/layout/radial2"/>
    <dgm:cxn modelId="{9B675E71-E8EF-453F-904C-3193893DFAF7}" type="presParOf" srcId="{55581006-09B1-4531-968D-4E11692927E3}" destId="{9D0F236B-7949-40B2-B796-05B8FE3EBD38}" srcOrd="0" destOrd="0" presId="urn:microsoft.com/office/officeart/2005/8/layout/radial2"/>
    <dgm:cxn modelId="{5108DE3C-C1BB-470A-B778-E89430341BE2}" type="presParOf" srcId="{9D0F236B-7949-40B2-B796-05B8FE3EBD38}" destId="{5B1E1788-BDDE-4C75-B801-6D6D3F89D429}" srcOrd="0" destOrd="0" presId="urn:microsoft.com/office/officeart/2005/8/layout/radial2"/>
    <dgm:cxn modelId="{E8D5BE3F-568F-42ED-982C-19A05459E008}" type="presParOf" srcId="{9D0F236B-7949-40B2-B796-05B8FE3EBD38}" destId="{F6CBDFC5-0341-4865-A04C-CF579BB35856}" srcOrd="1" destOrd="0" presId="urn:microsoft.com/office/officeart/2005/8/layout/radial2"/>
    <dgm:cxn modelId="{30D88342-F871-40F1-83E5-875913B4FCC9}" type="presParOf" srcId="{55581006-09B1-4531-968D-4E11692927E3}" destId="{9B3F7662-5F8C-4D13-84F1-E7EB69EE3F36}" srcOrd="1" destOrd="0" presId="urn:microsoft.com/office/officeart/2005/8/layout/radial2"/>
    <dgm:cxn modelId="{F3908C47-F6A1-4B00-9285-3B43CF240698}" type="presParOf" srcId="{55581006-09B1-4531-968D-4E11692927E3}" destId="{467574AE-60C5-428C-BED7-BF6AE9554097}" srcOrd="2" destOrd="0" presId="urn:microsoft.com/office/officeart/2005/8/layout/radial2"/>
    <dgm:cxn modelId="{80FA1B5E-9446-468A-88AC-308522652040}" type="presParOf" srcId="{467574AE-60C5-428C-BED7-BF6AE9554097}" destId="{C21CFA31-727A-4833-A971-290D0EDD5803}" srcOrd="0" destOrd="0" presId="urn:microsoft.com/office/officeart/2005/8/layout/radial2"/>
    <dgm:cxn modelId="{E41A1141-89FE-4AE7-907B-550C85A3CCF1}" type="presParOf" srcId="{467574AE-60C5-428C-BED7-BF6AE9554097}" destId="{2A373E72-4B6C-4490-A920-9DF25FEABA91}" srcOrd="1" destOrd="0" presId="urn:microsoft.com/office/officeart/2005/8/layout/radial2"/>
    <dgm:cxn modelId="{E2B30B86-B8CD-41EC-A4C0-687C5BD32F97}" type="presParOf" srcId="{55581006-09B1-4531-968D-4E11692927E3}" destId="{6C7D4ACD-AC4A-474D-8AC4-BBDA75D3D315}" srcOrd="3" destOrd="0" presId="urn:microsoft.com/office/officeart/2005/8/layout/radial2"/>
    <dgm:cxn modelId="{42ACAFF4-FCF3-45B3-AF38-5BBF772FBAEA}" type="presParOf" srcId="{55581006-09B1-4531-968D-4E11692927E3}" destId="{55A2059C-712F-461E-9411-6D1CCC88310A}" srcOrd="4" destOrd="0" presId="urn:microsoft.com/office/officeart/2005/8/layout/radial2"/>
    <dgm:cxn modelId="{DF6BFBC6-4AB1-4687-98DD-3F26A0175521}" type="presParOf" srcId="{55A2059C-712F-461E-9411-6D1CCC88310A}" destId="{9F858860-11AE-47EC-985D-54C59BB8FA65}" srcOrd="0" destOrd="0" presId="urn:microsoft.com/office/officeart/2005/8/layout/radial2"/>
    <dgm:cxn modelId="{3C735EE8-A273-4D8E-9A69-196F213CFA72}" type="presParOf" srcId="{55A2059C-712F-461E-9411-6D1CCC88310A}" destId="{086D0A83-7DF1-4690-ADC5-CD6F7A496257}" srcOrd="1" destOrd="0" presId="urn:microsoft.com/office/officeart/2005/8/layout/radial2"/>
    <dgm:cxn modelId="{C836ABF4-F489-4184-91EE-2EA27DF3333C}" type="presParOf" srcId="{55581006-09B1-4531-968D-4E11692927E3}" destId="{1D78BEA3-C55B-4EDA-8718-79F2926AD743}" srcOrd="5" destOrd="0" presId="urn:microsoft.com/office/officeart/2005/8/layout/radial2"/>
    <dgm:cxn modelId="{7CF8E94F-3A89-4D79-AB2E-9C2C7334370A}" type="presParOf" srcId="{55581006-09B1-4531-968D-4E11692927E3}" destId="{EFBEB60E-57FA-46A2-938C-73B9085EB869}" srcOrd="6" destOrd="0" presId="urn:microsoft.com/office/officeart/2005/8/layout/radial2"/>
    <dgm:cxn modelId="{3CB6665A-A39C-4417-BD6F-65A276867AEA}" type="presParOf" srcId="{EFBEB60E-57FA-46A2-938C-73B9085EB869}" destId="{CBE17585-FEB3-4E45-B0C2-4E0B5BC65930}" srcOrd="0" destOrd="0" presId="urn:microsoft.com/office/officeart/2005/8/layout/radial2"/>
    <dgm:cxn modelId="{4A738FC0-D745-4FDA-A07E-D373693B271E}" type="presParOf" srcId="{EFBEB60E-57FA-46A2-938C-73B9085EB869}" destId="{2A7780F3-5403-4581-A12B-5AC462857FCF}" srcOrd="1" destOrd="0" presId="urn:microsoft.com/office/officeart/2005/8/layout/radial2"/>
    <dgm:cxn modelId="{299BFC43-A868-4E3B-B5AF-08F1ED41DC16}" type="presParOf" srcId="{55581006-09B1-4531-968D-4E11692927E3}" destId="{42213577-25AF-4DDD-8C37-79031E3173AB}" srcOrd="7" destOrd="0" presId="urn:microsoft.com/office/officeart/2005/8/layout/radial2"/>
    <dgm:cxn modelId="{BD036DDB-6784-4FB7-A1AB-37238E0F3CC0}" type="presParOf" srcId="{55581006-09B1-4531-968D-4E11692927E3}" destId="{0840D9BF-912C-4E84-8ED2-35929B069302}" srcOrd="8" destOrd="0" presId="urn:microsoft.com/office/officeart/2005/8/layout/radial2"/>
    <dgm:cxn modelId="{B18C3FC5-D8D0-46BF-80EC-33350902E393}" type="presParOf" srcId="{0840D9BF-912C-4E84-8ED2-35929B069302}" destId="{5AD016D9-B0FE-47F6-B013-C3700E21B733}" srcOrd="0" destOrd="0" presId="urn:microsoft.com/office/officeart/2005/8/layout/radial2"/>
    <dgm:cxn modelId="{5AE5CBD9-151C-41E3-8CFA-0A9A86598F47}" type="presParOf" srcId="{0840D9BF-912C-4E84-8ED2-35929B069302}" destId="{6CA7EA55-B256-4145-AFC0-54244C8C17D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13577-25AF-4DDD-8C37-79031E3173AB}">
      <dsp:nvSpPr>
        <dsp:cNvPr id="0" name=""/>
        <dsp:cNvSpPr/>
      </dsp:nvSpPr>
      <dsp:spPr>
        <a:xfrm rot="3730275">
          <a:off x="2123519" y="2872600"/>
          <a:ext cx="663658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663658" y="212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8BEA3-C55B-4EDA-8718-79F2926AD743}">
      <dsp:nvSpPr>
        <dsp:cNvPr id="0" name=""/>
        <dsp:cNvSpPr/>
      </dsp:nvSpPr>
      <dsp:spPr>
        <a:xfrm rot="1362452">
          <a:off x="2547416" y="2326158"/>
          <a:ext cx="352610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352610" y="212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7D4ACD-AC4A-474D-8AC4-BBDA75D3D315}">
      <dsp:nvSpPr>
        <dsp:cNvPr id="0" name=""/>
        <dsp:cNvSpPr/>
      </dsp:nvSpPr>
      <dsp:spPr>
        <a:xfrm rot="20386874">
          <a:off x="2547712" y="1748762"/>
          <a:ext cx="433960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433960" y="212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F7662-5F8C-4D13-84F1-E7EB69EE3F36}">
      <dsp:nvSpPr>
        <dsp:cNvPr id="0" name=""/>
        <dsp:cNvSpPr/>
      </dsp:nvSpPr>
      <dsp:spPr>
        <a:xfrm rot="17952886">
          <a:off x="2149771" y="1188628"/>
          <a:ext cx="656241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656241" y="212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BDFC5-0341-4865-A04C-CF579BB35856}">
      <dsp:nvSpPr>
        <dsp:cNvPr id="0" name=""/>
        <dsp:cNvSpPr/>
      </dsp:nvSpPr>
      <dsp:spPr>
        <a:xfrm>
          <a:off x="901137" y="1499974"/>
          <a:ext cx="1512952" cy="122300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21CFA31-727A-4833-A971-290D0EDD5803}">
      <dsp:nvSpPr>
        <dsp:cNvPr id="0" name=""/>
        <dsp:cNvSpPr/>
      </dsp:nvSpPr>
      <dsp:spPr>
        <a:xfrm rot="20882096">
          <a:off x="2311718" y="367766"/>
          <a:ext cx="955195" cy="57038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altLang="en-US" sz="2000" kern="1200" dirty="0">
            <a:solidFill>
              <a:srgbClr val="FF0000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451603" y="451297"/>
        <a:ext cx="675425" cy="403326"/>
      </dsp:txXfrm>
    </dsp:sp>
    <dsp:sp modelId="{2A373E72-4B6C-4490-A920-9DF25FEABA91}">
      <dsp:nvSpPr>
        <dsp:cNvPr id="0" name=""/>
        <dsp:cNvSpPr/>
      </dsp:nvSpPr>
      <dsp:spPr>
        <a:xfrm rot="20882096">
          <a:off x="3350565" y="367766"/>
          <a:ext cx="1432793" cy="570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chemeClr val="accent1">
                  <a:lumMod val="5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巡檢容器</a:t>
          </a:r>
          <a:endParaRPr lang="zh-TW" altLang="en-US" sz="2000" kern="1200" dirty="0">
            <a:solidFill>
              <a:schemeClr val="accent1">
                <a:lumMod val="50000"/>
              </a:schemeClr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350565" y="367766"/>
        <a:ext cx="1432793" cy="570388"/>
      </dsp:txXfrm>
    </dsp:sp>
    <dsp:sp modelId="{9F858860-11AE-47EC-985D-54C59BB8FA65}">
      <dsp:nvSpPr>
        <dsp:cNvPr id="0" name=""/>
        <dsp:cNvSpPr/>
      </dsp:nvSpPr>
      <dsp:spPr>
        <a:xfrm rot="717083">
          <a:off x="2951778" y="1172024"/>
          <a:ext cx="695947" cy="80180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FF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</a:t>
          </a:r>
          <a:endParaRPr lang="zh-TW" altLang="en-US" sz="2000" kern="1200" dirty="0">
            <a:solidFill>
              <a:srgbClr val="FFFF00"/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053697" y="1289445"/>
        <a:ext cx="492109" cy="566960"/>
      </dsp:txXfrm>
    </dsp:sp>
    <dsp:sp modelId="{086D0A83-7DF1-4690-ADC5-CD6F7A496257}">
      <dsp:nvSpPr>
        <dsp:cNvPr id="0" name=""/>
        <dsp:cNvSpPr/>
      </dsp:nvSpPr>
      <dsp:spPr>
        <a:xfrm rot="717083">
          <a:off x="4055436" y="1172024"/>
          <a:ext cx="1043921" cy="80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chemeClr val="accent1">
                  <a:lumMod val="5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altLang="en-US" sz="2000" kern="1200" dirty="0">
            <a:solidFill>
              <a:schemeClr val="accent1">
                <a:lumMod val="50000"/>
              </a:schemeClr>
            </a:solidFill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055436" y="1172024"/>
        <a:ext cx="1043921" cy="801802"/>
      </dsp:txXfrm>
    </dsp:sp>
    <dsp:sp modelId="{CBE17585-FEB3-4E45-B0C2-4E0B5BC65930}">
      <dsp:nvSpPr>
        <dsp:cNvPr id="0" name=""/>
        <dsp:cNvSpPr/>
      </dsp:nvSpPr>
      <dsp:spPr>
        <a:xfrm rot="20800629">
          <a:off x="2857363" y="2145146"/>
          <a:ext cx="816907" cy="85817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</a:t>
          </a:r>
          <a:endParaRPr lang="zh-TW" altLang="en-US" sz="20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976996" y="2270822"/>
        <a:ext cx="577641" cy="606818"/>
      </dsp:txXfrm>
    </dsp:sp>
    <dsp:sp modelId="{2A7780F3-5403-4581-A12B-5AC462857FCF}">
      <dsp:nvSpPr>
        <dsp:cNvPr id="0" name=""/>
        <dsp:cNvSpPr/>
      </dsp:nvSpPr>
      <dsp:spPr>
        <a:xfrm rot="20800629">
          <a:off x="3930782" y="2145146"/>
          <a:ext cx="1225361" cy="858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清潔容器</a:t>
          </a:r>
          <a:endParaRPr lang="zh-TW" altLang="en-US" sz="20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930782" y="2145146"/>
        <a:ext cx="1225361" cy="858170"/>
      </dsp:txXfrm>
    </dsp:sp>
    <dsp:sp modelId="{5AD016D9-B0FE-47F6-B013-C3700E21B733}">
      <dsp:nvSpPr>
        <dsp:cNvPr id="0" name=""/>
        <dsp:cNvSpPr/>
      </dsp:nvSpPr>
      <dsp:spPr>
        <a:xfrm rot="1133394">
          <a:off x="2444556" y="3107354"/>
          <a:ext cx="746608" cy="94640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</a:t>
          </a:r>
          <a:endParaRPr lang="zh-TW" altLang="en-US" sz="20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553894" y="3245952"/>
        <a:ext cx="527932" cy="669207"/>
      </dsp:txXfrm>
    </dsp:sp>
    <dsp:sp modelId="{6CA7EA55-B256-4145-AFC0-54244C8C17D2}">
      <dsp:nvSpPr>
        <dsp:cNvPr id="0" name=""/>
        <dsp:cNvSpPr/>
      </dsp:nvSpPr>
      <dsp:spPr>
        <a:xfrm rot="1133394">
          <a:off x="3535549" y="3107354"/>
          <a:ext cx="1119912" cy="946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刷除蟲卵</a:t>
          </a:r>
          <a:endParaRPr lang="zh-TW" altLang="en-US" sz="20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535549" y="3107354"/>
        <a:ext cx="1119912" cy="946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44946" y="447525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940294" y="198281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9037" y="2998665"/>
            <a:ext cx="3734824" cy="3389072"/>
          </a:xfrm>
          <a:prstGeom prst="noSmoking">
            <a:avLst>
              <a:gd name="adj" fmla="val 11069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017" l="1288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1854">
            <a:off x="2701089" y="2714656"/>
            <a:ext cx="2361484" cy="221574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7017" l="1288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60981" y="5212079"/>
            <a:ext cx="2275914" cy="749188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7017" l="1288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76578">
            <a:off x="4624692" y="2963860"/>
            <a:ext cx="1886867" cy="1770415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632" b="97017" l="1288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22272">
            <a:off x="4674766" y="5479996"/>
            <a:ext cx="1786718" cy="85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22851" y="2701588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28529" y="127871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219481037"/>
              </p:ext>
            </p:extLst>
          </p:nvPr>
        </p:nvGraphicFramePr>
        <p:xfrm>
          <a:off x="1236754" y="1541416"/>
          <a:ext cx="6688182" cy="4284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83233" y="4650377"/>
            <a:ext cx="2612573" cy="1175657"/>
          </a:xfrm>
          <a:prstGeom prst="rightArrow">
            <a:avLst>
              <a:gd name="adj1" fmla="val 56593"/>
              <a:gd name="adj2" fmla="val 62088"/>
            </a:avLst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衛福部疾管</a:t>
            </a:r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  <a:hlinkClick r:id="rId8"/>
              </a:rPr>
              <a:t>署</a:t>
            </a:r>
            <a:endParaRPr lang="zh-TW" altLang="en-US" sz="2400" dirty="0">
              <a:solidFill>
                <a:schemeClr val="accent1">
                  <a:lumMod val="75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文鼎新潮ＰＯＰ體P</vt:lpstr>
      <vt:lpstr>書法家中楷體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2019-10-15T01:21:53Z</dcterms:modified>
</cp:coreProperties>
</file>