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9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17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736CC4-DCAE-4D25-B44F-BC8DD62C83A4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B3B1FE7-EE11-4B17-A38B-AB476360008E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3B0C41C-1BDA-4B0D-A560-FB31CC14E5A7}" type="parTrans" cxnId="{D13BE88E-ED80-4A96-A20C-47FCE9ED08DD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9A4B0B4-82D4-46CE-8264-EB0D68CF114C}" type="sibTrans" cxnId="{D13BE88E-ED80-4A96-A20C-47FCE9ED08DD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A1A3797-89BA-4709-8691-5691C16D7C98}">
      <dgm:prSet custT="1"/>
      <dgm:spPr/>
      <dgm:t>
        <a:bodyPr/>
        <a:lstStyle/>
        <a:p>
          <a:pPr rtl="0"/>
          <a:r>
            <a:rPr lang="zh-TW" altLang="en-US" sz="25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altLang="en-US" sz="25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1AD8A21-BF49-4C2A-9DAB-0BA43A3C367B}" type="parTrans" cxnId="{F85826AA-8C00-4C76-BEC2-E85642E34BAE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5E0BDEB-3D6C-4C61-808D-97A134373B7F}" type="sibTrans" cxnId="{F85826AA-8C00-4C76-BEC2-E85642E34BAE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EA5C3F28-051A-411E-BB8A-C964B84B92E4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1265039-C3C3-4651-B67C-779048564A5D}" type="parTrans" cxnId="{F6073038-0623-4714-AC33-BBC186E3E757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DD39205-7F46-4D61-B9EA-5BD64FD7DE9D}" type="sibTrans" cxnId="{F6073038-0623-4714-AC33-BBC186E3E757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3693559-47CC-44D7-9BEE-55CF1D8E5F22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223B2C7-21BB-4F94-9DC8-9FA6D3126D96}" type="parTrans" cxnId="{2C6ED799-4280-4EE5-A44A-4E0BE954A3C1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8A8BBC9D-EB5E-4A52-BFAE-3D78190904E6}" type="sibTrans" cxnId="{2C6ED799-4280-4EE5-A44A-4E0BE954A3C1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E0DEE23D-40C7-46CC-A026-D32AA18BC604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4F98155-2C49-4D51-BACA-645C0DF2D816}" type="parTrans" cxnId="{D1BAC773-C54F-4E5A-B95F-CB3B770B2F2A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8812CAE-E218-4012-BEA0-D8F9E80317DB}" type="sibTrans" cxnId="{D1BAC773-C54F-4E5A-B95F-CB3B770B2F2A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AA54A767-8C57-4417-B6F0-16674DE8597A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F6922AE-4323-4166-87E6-E5085C4E91EA}" type="parTrans" cxnId="{E425BF51-F75F-433A-8D0E-7F399FD020DE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FA1016B-A358-4E8A-BD13-FA0EF2B74CE9}" type="sibTrans" cxnId="{E425BF51-F75F-433A-8D0E-7F399FD020DE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0EFA5F0-57D1-4A76-8082-A6CB63A07CE9}">
      <dgm:prSet/>
      <dgm:spPr>
        <a:solidFill>
          <a:srgbClr val="7030A0"/>
        </a:solidFill>
      </dgm:spPr>
      <dgm:t>
        <a:bodyPr/>
        <a:lstStyle/>
        <a:p>
          <a:pPr rtl="0"/>
          <a:r>
            <a:rPr lang="zh-TW" b="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7486831-4245-49D5-97D5-61CB493C1F96}" type="parTrans" cxnId="{680FA1DC-1A60-4467-B9E7-43C5BD9228E2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C6B354A-89E5-4CE3-BF09-A0F282DE0BF8}" type="sibTrans" cxnId="{680FA1DC-1A60-4467-B9E7-43C5BD9228E2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E393BDD-A0C9-49B7-BFFF-2AF216EAC264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DB8D310-7796-4C12-99DA-8FC01D482659}" type="parTrans" cxnId="{09E5C9BE-4B09-4899-A7BA-543D51A6E3C0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A1C67672-5A37-4468-8B97-EA7F5A2822DD}" type="sibTrans" cxnId="{09E5C9BE-4B09-4899-A7BA-543D51A6E3C0}">
      <dgm:prSet/>
      <dgm:spPr/>
      <dgm:t>
        <a:bodyPr/>
        <a:lstStyle/>
        <a:p>
          <a:endParaRPr lang="zh-TW" alt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67B8DA76-EF7B-4CF6-B7D2-40390F60927B}" type="pres">
      <dgm:prSet presAssocID="{24736CC4-DCAE-4D25-B44F-BC8DD62C83A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F878658-36C0-4D32-96F2-40FE3916783C}" type="pres">
      <dgm:prSet presAssocID="{24736CC4-DCAE-4D25-B44F-BC8DD62C83A4}" presName="cycle" presStyleCnt="0"/>
      <dgm:spPr/>
    </dgm:pt>
    <dgm:pt modelId="{41846347-4C96-4D90-A3F4-59E1EE24075C}" type="pres">
      <dgm:prSet presAssocID="{24736CC4-DCAE-4D25-B44F-BC8DD62C83A4}" presName="centerShape" presStyleCnt="0"/>
      <dgm:spPr/>
    </dgm:pt>
    <dgm:pt modelId="{022E3512-E5D8-46FF-BA63-FD1D6DF9CB8D}" type="pres">
      <dgm:prSet presAssocID="{24736CC4-DCAE-4D25-B44F-BC8DD62C83A4}" presName="connSite" presStyleLbl="node1" presStyleIdx="0" presStyleCnt="5"/>
      <dgm:spPr/>
    </dgm:pt>
    <dgm:pt modelId="{24DBF753-3AE8-4EA7-9F97-3C6AD581A91A}" type="pres">
      <dgm:prSet presAssocID="{24736CC4-DCAE-4D25-B44F-BC8DD62C83A4}" presName="visible" presStyleLbl="node1" presStyleIdx="0" presStyleCnt="5" custAng="385152" custFlipHor="1" custScaleX="122677" custScaleY="97571" custLinFactNeighborX="0" custLinFactNeighborY="2236"/>
      <dgm:spPr>
        <a:blipFill dpi="0" rotWithShape="1">
          <a:blip xmlns:r="http://schemas.openxmlformats.org/officeDocument/2006/relationships" r:embed="rId1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D6541DC-195F-4181-86FF-572A24DFC3CF}" type="pres">
      <dgm:prSet presAssocID="{43B0C41C-1BDA-4B0D-A560-FB31CC14E5A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A3A467E-E292-4684-8B1D-7C6D5CB41AE6}" type="pres">
      <dgm:prSet presAssocID="{7B3B1FE7-EE11-4B17-A38B-AB476360008E}" presName="node" presStyleCnt="0"/>
      <dgm:spPr/>
    </dgm:pt>
    <dgm:pt modelId="{98A82BA8-34CB-4384-8C71-370D3F7CB051}" type="pres">
      <dgm:prSet presAssocID="{7B3B1FE7-EE11-4B17-A38B-AB476360008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610919-8E17-4F3A-ABA2-A3F8DA8FF966}" type="pres">
      <dgm:prSet presAssocID="{7B3B1FE7-EE11-4B17-A38B-AB476360008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67B2C4-3054-4EB7-9D15-918AA6DDF27A}" type="pres">
      <dgm:prSet presAssocID="{91265039-C3C3-4651-B67C-779048564A5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C13EDAF-C39D-4FDB-9820-B2858DB570CC}" type="pres">
      <dgm:prSet presAssocID="{EA5C3F28-051A-411E-BB8A-C964B84B92E4}" presName="node" presStyleCnt="0"/>
      <dgm:spPr/>
    </dgm:pt>
    <dgm:pt modelId="{37EBBB66-F1A9-4967-AC08-B4111EF72CD9}" type="pres">
      <dgm:prSet presAssocID="{EA5C3F28-051A-411E-BB8A-C964B84B92E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DEEA4E-F6CB-47FF-8328-950FF982169D}" type="pres">
      <dgm:prSet presAssocID="{EA5C3F28-051A-411E-BB8A-C964B84B92E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F93854-C36F-4053-8D93-5BC6FA5FDD02}" type="pres">
      <dgm:prSet presAssocID="{84F98155-2C49-4D51-BACA-645C0DF2D81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7E1F82C-5E19-492C-9ED2-45D947E68D52}" type="pres">
      <dgm:prSet presAssocID="{E0DEE23D-40C7-46CC-A026-D32AA18BC604}" presName="node" presStyleCnt="0"/>
      <dgm:spPr/>
    </dgm:pt>
    <dgm:pt modelId="{4416C85A-17F3-4DFA-B09D-5D9A491C6BD9}" type="pres">
      <dgm:prSet presAssocID="{E0DEE23D-40C7-46CC-A026-D32AA18BC604}" presName="parentNode" presStyleLbl="node1" presStyleIdx="3" presStyleCnt="5" custScaleX="108143" custScaleY="106097" custLinFactNeighborX="-11179" custLinFactNeighborY="-1118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D3EF8C-E3DA-46C3-83F2-CDE1B4770A29}" type="pres">
      <dgm:prSet presAssocID="{E0DEE23D-40C7-46CC-A026-D32AA18BC60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951FF8-2593-49FC-AA60-F315939A018C}" type="pres">
      <dgm:prSet presAssocID="{C7486831-4245-49D5-97D5-61CB493C1F9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D1C55E7-3F50-4337-AB14-6F208022D713}" type="pres">
      <dgm:prSet presAssocID="{B0EFA5F0-57D1-4A76-8082-A6CB63A07CE9}" presName="node" presStyleCnt="0"/>
      <dgm:spPr/>
    </dgm:pt>
    <dgm:pt modelId="{241A1620-C4A5-470C-9816-2D2012FFA27C}" type="pres">
      <dgm:prSet presAssocID="{B0EFA5F0-57D1-4A76-8082-A6CB63A07CE9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6C3E22-64D1-4ABA-AE46-030402D0136F}" type="pres">
      <dgm:prSet presAssocID="{B0EFA5F0-57D1-4A76-8082-A6CB63A07CE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425BF51-F75F-433A-8D0E-7F399FD020DE}" srcId="{E0DEE23D-40C7-46CC-A026-D32AA18BC604}" destId="{AA54A767-8C57-4417-B6F0-16674DE8597A}" srcOrd="0" destOrd="0" parTransId="{0F6922AE-4323-4166-87E6-E5085C4E91EA}" sibTransId="{CFA1016B-A358-4E8A-BD13-FA0EF2B74CE9}"/>
    <dgm:cxn modelId="{D13BE88E-ED80-4A96-A20C-47FCE9ED08DD}" srcId="{24736CC4-DCAE-4D25-B44F-BC8DD62C83A4}" destId="{7B3B1FE7-EE11-4B17-A38B-AB476360008E}" srcOrd="0" destOrd="0" parTransId="{43B0C41C-1BDA-4B0D-A560-FB31CC14E5A7}" sibTransId="{29A4B0B4-82D4-46CE-8264-EB0D68CF114C}"/>
    <dgm:cxn modelId="{DDC15D45-0441-43BD-AC8C-425EFBE4473D}" type="presOf" srcId="{EA5C3F28-051A-411E-BB8A-C964B84B92E4}" destId="{37EBBB66-F1A9-4967-AC08-B4111EF72CD9}" srcOrd="0" destOrd="0" presId="urn:microsoft.com/office/officeart/2005/8/layout/radial2"/>
    <dgm:cxn modelId="{F5DB2BBB-DADE-4677-B7D9-37C16BC5CFBD}" type="presOf" srcId="{E0DEE23D-40C7-46CC-A026-D32AA18BC604}" destId="{4416C85A-17F3-4DFA-B09D-5D9A491C6BD9}" srcOrd="0" destOrd="0" presId="urn:microsoft.com/office/officeart/2005/8/layout/radial2"/>
    <dgm:cxn modelId="{2A3E588F-AB7D-4FC1-BA1A-120547CB443F}" type="presOf" srcId="{1E393BDD-A0C9-49B7-BFFF-2AF216EAC264}" destId="{8A6C3E22-64D1-4ABA-AE46-030402D0136F}" srcOrd="0" destOrd="0" presId="urn:microsoft.com/office/officeart/2005/8/layout/radial2"/>
    <dgm:cxn modelId="{F85826AA-8C00-4C76-BEC2-E85642E34BAE}" srcId="{7B3B1FE7-EE11-4B17-A38B-AB476360008E}" destId="{BA1A3797-89BA-4709-8691-5691C16D7C98}" srcOrd="0" destOrd="0" parTransId="{91AD8A21-BF49-4C2A-9DAB-0BA43A3C367B}" sibTransId="{35E0BDEB-3D6C-4C61-808D-97A134373B7F}"/>
    <dgm:cxn modelId="{A7D30E91-C0EA-41FB-81D1-7863E16EEC0C}" type="presOf" srcId="{91265039-C3C3-4651-B67C-779048564A5D}" destId="{0E67B2C4-3054-4EB7-9D15-918AA6DDF27A}" srcOrd="0" destOrd="0" presId="urn:microsoft.com/office/officeart/2005/8/layout/radial2"/>
    <dgm:cxn modelId="{6D41D311-2D54-4178-868B-9195132C11F0}" type="presOf" srcId="{BA1A3797-89BA-4709-8691-5691C16D7C98}" destId="{B3610919-8E17-4F3A-ABA2-A3F8DA8FF966}" srcOrd="0" destOrd="0" presId="urn:microsoft.com/office/officeart/2005/8/layout/radial2"/>
    <dgm:cxn modelId="{95815CE7-9BB1-4214-BC92-1DF6054505CD}" type="presOf" srcId="{7B3B1FE7-EE11-4B17-A38B-AB476360008E}" destId="{98A82BA8-34CB-4384-8C71-370D3F7CB051}" srcOrd="0" destOrd="0" presId="urn:microsoft.com/office/officeart/2005/8/layout/radial2"/>
    <dgm:cxn modelId="{345B4AB3-49A9-4B83-AC24-E3F17E83BD70}" type="presOf" srcId="{B0EFA5F0-57D1-4A76-8082-A6CB63A07CE9}" destId="{241A1620-C4A5-470C-9816-2D2012FFA27C}" srcOrd="0" destOrd="0" presId="urn:microsoft.com/office/officeart/2005/8/layout/radial2"/>
    <dgm:cxn modelId="{3BE3A788-54C1-4E06-B7D5-2D7E1AC7BE73}" type="presOf" srcId="{24736CC4-DCAE-4D25-B44F-BC8DD62C83A4}" destId="{67B8DA76-EF7B-4CF6-B7D2-40390F60927B}" srcOrd="0" destOrd="0" presId="urn:microsoft.com/office/officeart/2005/8/layout/radial2"/>
    <dgm:cxn modelId="{C4F4AC65-E273-4C7D-AC02-067B773FA627}" type="presOf" srcId="{43B0C41C-1BDA-4B0D-A560-FB31CC14E5A7}" destId="{CD6541DC-195F-4181-86FF-572A24DFC3CF}" srcOrd="0" destOrd="0" presId="urn:microsoft.com/office/officeart/2005/8/layout/radial2"/>
    <dgm:cxn modelId="{2C6ED799-4280-4EE5-A44A-4E0BE954A3C1}" srcId="{EA5C3F28-051A-411E-BB8A-C964B84B92E4}" destId="{03693559-47CC-44D7-9BEE-55CF1D8E5F22}" srcOrd="0" destOrd="0" parTransId="{8223B2C7-21BB-4F94-9DC8-9FA6D3126D96}" sibTransId="{8A8BBC9D-EB5E-4A52-BFAE-3D78190904E6}"/>
    <dgm:cxn modelId="{B61C7260-2897-4AD4-9640-AF2CEE8CEF1A}" type="presOf" srcId="{AA54A767-8C57-4417-B6F0-16674DE8597A}" destId="{E6D3EF8C-E3DA-46C3-83F2-CDE1B4770A29}" srcOrd="0" destOrd="0" presId="urn:microsoft.com/office/officeart/2005/8/layout/radial2"/>
    <dgm:cxn modelId="{680FA1DC-1A60-4467-B9E7-43C5BD9228E2}" srcId="{24736CC4-DCAE-4D25-B44F-BC8DD62C83A4}" destId="{B0EFA5F0-57D1-4A76-8082-A6CB63A07CE9}" srcOrd="3" destOrd="0" parTransId="{C7486831-4245-49D5-97D5-61CB493C1F96}" sibTransId="{3C6B354A-89E5-4CE3-BF09-A0F282DE0BF8}"/>
    <dgm:cxn modelId="{09E5C9BE-4B09-4899-A7BA-543D51A6E3C0}" srcId="{B0EFA5F0-57D1-4A76-8082-A6CB63A07CE9}" destId="{1E393BDD-A0C9-49B7-BFFF-2AF216EAC264}" srcOrd="0" destOrd="0" parTransId="{7DB8D310-7796-4C12-99DA-8FC01D482659}" sibTransId="{A1C67672-5A37-4468-8B97-EA7F5A2822DD}"/>
    <dgm:cxn modelId="{D1BAC773-C54F-4E5A-B95F-CB3B770B2F2A}" srcId="{24736CC4-DCAE-4D25-B44F-BC8DD62C83A4}" destId="{E0DEE23D-40C7-46CC-A026-D32AA18BC604}" srcOrd="2" destOrd="0" parTransId="{84F98155-2C49-4D51-BACA-645C0DF2D816}" sibTransId="{D8812CAE-E218-4012-BEA0-D8F9E80317DB}"/>
    <dgm:cxn modelId="{D8115C21-5ACE-408F-AA96-936EFF24F3C2}" type="presOf" srcId="{84F98155-2C49-4D51-BACA-645C0DF2D816}" destId="{9DF93854-C36F-4053-8D93-5BC6FA5FDD02}" srcOrd="0" destOrd="0" presId="urn:microsoft.com/office/officeart/2005/8/layout/radial2"/>
    <dgm:cxn modelId="{DC25CDFF-8576-425D-ADAA-B9C3DC29E4DC}" type="presOf" srcId="{C7486831-4245-49D5-97D5-61CB493C1F96}" destId="{F9951FF8-2593-49FC-AA60-F315939A018C}" srcOrd="0" destOrd="0" presId="urn:microsoft.com/office/officeart/2005/8/layout/radial2"/>
    <dgm:cxn modelId="{BA71F593-BDF2-4CFC-AEB3-F379A52D9C11}" type="presOf" srcId="{03693559-47CC-44D7-9BEE-55CF1D8E5F22}" destId="{E8DEEA4E-F6CB-47FF-8328-950FF982169D}" srcOrd="0" destOrd="0" presId="urn:microsoft.com/office/officeart/2005/8/layout/radial2"/>
    <dgm:cxn modelId="{F6073038-0623-4714-AC33-BBC186E3E757}" srcId="{24736CC4-DCAE-4D25-B44F-BC8DD62C83A4}" destId="{EA5C3F28-051A-411E-BB8A-C964B84B92E4}" srcOrd="1" destOrd="0" parTransId="{91265039-C3C3-4651-B67C-779048564A5D}" sibTransId="{CDD39205-7F46-4D61-B9EA-5BD64FD7DE9D}"/>
    <dgm:cxn modelId="{D56AE497-936F-421A-89C2-26CC481FD298}" type="presParOf" srcId="{67B8DA76-EF7B-4CF6-B7D2-40390F60927B}" destId="{3F878658-36C0-4D32-96F2-40FE3916783C}" srcOrd="0" destOrd="0" presId="urn:microsoft.com/office/officeart/2005/8/layout/radial2"/>
    <dgm:cxn modelId="{0F4FDFE7-E909-4FE2-B3E8-5D4046139AA0}" type="presParOf" srcId="{3F878658-36C0-4D32-96F2-40FE3916783C}" destId="{41846347-4C96-4D90-A3F4-59E1EE24075C}" srcOrd="0" destOrd="0" presId="urn:microsoft.com/office/officeart/2005/8/layout/radial2"/>
    <dgm:cxn modelId="{63BB95E3-9496-4C9B-8675-1C2EFF944BB1}" type="presParOf" srcId="{41846347-4C96-4D90-A3F4-59E1EE24075C}" destId="{022E3512-E5D8-46FF-BA63-FD1D6DF9CB8D}" srcOrd="0" destOrd="0" presId="urn:microsoft.com/office/officeart/2005/8/layout/radial2"/>
    <dgm:cxn modelId="{8E4F641E-7A16-4B84-A2C5-77FA050B1FBE}" type="presParOf" srcId="{41846347-4C96-4D90-A3F4-59E1EE24075C}" destId="{24DBF753-3AE8-4EA7-9F97-3C6AD581A91A}" srcOrd="1" destOrd="0" presId="urn:microsoft.com/office/officeart/2005/8/layout/radial2"/>
    <dgm:cxn modelId="{8FE551A4-364D-4176-8AEE-59C4AFADC5A1}" type="presParOf" srcId="{3F878658-36C0-4D32-96F2-40FE3916783C}" destId="{CD6541DC-195F-4181-86FF-572A24DFC3CF}" srcOrd="1" destOrd="0" presId="urn:microsoft.com/office/officeart/2005/8/layout/radial2"/>
    <dgm:cxn modelId="{CE6FDAED-DE8C-42B7-A9DF-43471113DE08}" type="presParOf" srcId="{3F878658-36C0-4D32-96F2-40FE3916783C}" destId="{5A3A467E-E292-4684-8B1D-7C6D5CB41AE6}" srcOrd="2" destOrd="0" presId="urn:microsoft.com/office/officeart/2005/8/layout/radial2"/>
    <dgm:cxn modelId="{2179F941-5FE0-4788-A157-CEFC59E6975A}" type="presParOf" srcId="{5A3A467E-E292-4684-8B1D-7C6D5CB41AE6}" destId="{98A82BA8-34CB-4384-8C71-370D3F7CB051}" srcOrd="0" destOrd="0" presId="urn:microsoft.com/office/officeart/2005/8/layout/radial2"/>
    <dgm:cxn modelId="{6D474C1C-3235-475B-90DD-AB862EDBCF9D}" type="presParOf" srcId="{5A3A467E-E292-4684-8B1D-7C6D5CB41AE6}" destId="{B3610919-8E17-4F3A-ABA2-A3F8DA8FF966}" srcOrd="1" destOrd="0" presId="urn:microsoft.com/office/officeart/2005/8/layout/radial2"/>
    <dgm:cxn modelId="{FF1C08A0-D7F4-4CB7-ACB1-D41E12B29678}" type="presParOf" srcId="{3F878658-36C0-4D32-96F2-40FE3916783C}" destId="{0E67B2C4-3054-4EB7-9D15-918AA6DDF27A}" srcOrd="3" destOrd="0" presId="urn:microsoft.com/office/officeart/2005/8/layout/radial2"/>
    <dgm:cxn modelId="{0F5AE613-CB4B-4816-8323-4327F44F3771}" type="presParOf" srcId="{3F878658-36C0-4D32-96F2-40FE3916783C}" destId="{AC13EDAF-C39D-4FDB-9820-B2858DB570CC}" srcOrd="4" destOrd="0" presId="urn:microsoft.com/office/officeart/2005/8/layout/radial2"/>
    <dgm:cxn modelId="{35F5A0F3-88F4-4B1C-B170-588F2E37A525}" type="presParOf" srcId="{AC13EDAF-C39D-4FDB-9820-B2858DB570CC}" destId="{37EBBB66-F1A9-4967-AC08-B4111EF72CD9}" srcOrd="0" destOrd="0" presId="urn:microsoft.com/office/officeart/2005/8/layout/radial2"/>
    <dgm:cxn modelId="{FCAB6700-2893-4E41-A96B-78CBE6C6BAE6}" type="presParOf" srcId="{AC13EDAF-C39D-4FDB-9820-B2858DB570CC}" destId="{E8DEEA4E-F6CB-47FF-8328-950FF982169D}" srcOrd="1" destOrd="0" presId="urn:microsoft.com/office/officeart/2005/8/layout/radial2"/>
    <dgm:cxn modelId="{16819736-BFC2-4C6B-8D60-77DC33499C91}" type="presParOf" srcId="{3F878658-36C0-4D32-96F2-40FE3916783C}" destId="{9DF93854-C36F-4053-8D93-5BC6FA5FDD02}" srcOrd="5" destOrd="0" presId="urn:microsoft.com/office/officeart/2005/8/layout/radial2"/>
    <dgm:cxn modelId="{23AAE44B-09D8-4E51-99A4-E571FF1D47A0}" type="presParOf" srcId="{3F878658-36C0-4D32-96F2-40FE3916783C}" destId="{D7E1F82C-5E19-492C-9ED2-45D947E68D52}" srcOrd="6" destOrd="0" presId="urn:microsoft.com/office/officeart/2005/8/layout/radial2"/>
    <dgm:cxn modelId="{60F756C6-1040-4308-BBB6-8510DD92D575}" type="presParOf" srcId="{D7E1F82C-5E19-492C-9ED2-45D947E68D52}" destId="{4416C85A-17F3-4DFA-B09D-5D9A491C6BD9}" srcOrd="0" destOrd="0" presId="urn:microsoft.com/office/officeart/2005/8/layout/radial2"/>
    <dgm:cxn modelId="{E1676F2B-BBB4-4CD9-B7EA-02D8922C2B08}" type="presParOf" srcId="{D7E1F82C-5E19-492C-9ED2-45D947E68D52}" destId="{E6D3EF8C-E3DA-46C3-83F2-CDE1B4770A29}" srcOrd="1" destOrd="0" presId="urn:microsoft.com/office/officeart/2005/8/layout/radial2"/>
    <dgm:cxn modelId="{87FCCF3E-A612-496D-9A34-B9F428DF86FB}" type="presParOf" srcId="{3F878658-36C0-4D32-96F2-40FE3916783C}" destId="{F9951FF8-2593-49FC-AA60-F315939A018C}" srcOrd="7" destOrd="0" presId="urn:microsoft.com/office/officeart/2005/8/layout/radial2"/>
    <dgm:cxn modelId="{E6BFB29A-DE17-4259-8EB5-E7FAAF406591}" type="presParOf" srcId="{3F878658-36C0-4D32-96F2-40FE3916783C}" destId="{4D1C55E7-3F50-4337-AB14-6F208022D713}" srcOrd="8" destOrd="0" presId="urn:microsoft.com/office/officeart/2005/8/layout/radial2"/>
    <dgm:cxn modelId="{A6262C1D-0302-4338-8DB1-2495E1F9DAC2}" type="presParOf" srcId="{4D1C55E7-3F50-4337-AB14-6F208022D713}" destId="{241A1620-C4A5-470C-9816-2D2012FFA27C}" srcOrd="0" destOrd="0" presId="urn:microsoft.com/office/officeart/2005/8/layout/radial2"/>
    <dgm:cxn modelId="{A4F37189-7E28-4CA1-9836-A118FB31F7D9}" type="presParOf" srcId="{4D1C55E7-3F50-4337-AB14-6F208022D713}" destId="{8A6C3E22-64D1-4ABA-AE46-030402D0136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51FF8-2593-49FC-AA60-F315939A018C}">
      <dsp:nvSpPr>
        <dsp:cNvPr id="0" name=""/>
        <dsp:cNvSpPr/>
      </dsp:nvSpPr>
      <dsp:spPr>
        <a:xfrm rot="3681562">
          <a:off x="2404323" y="2563065"/>
          <a:ext cx="676791" cy="35156"/>
        </a:xfrm>
        <a:custGeom>
          <a:avLst/>
          <a:gdLst/>
          <a:ahLst/>
          <a:cxnLst/>
          <a:rect l="0" t="0" r="0" b="0"/>
          <a:pathLst>
            <a:path>
              <a:moveTo>
                <a:pt x="0" y="17578"/>
              </a:moveTo>
              <a:lnTo>
                <a:pt x="676791" y="175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F93854-C36F-4053-8D93-5BC6FA5FDD02}">
      <dsp:nvSpPr>
        <dsp:cNvPr id="0" name=""/>
        <dsp:cNvSpPr/>
      </dsp:nvSpPr>
      <dsp:spPr>
        <a:xfrm rot="1184791">
          <a:off x="2782999" y="2022955"/>
          <a:ext cx="336412" cy="35156"/>
        </a:xfrm>
        <a:custGeom>
          <a:avLst/>
          <a:gdLst/>
          <a:ahLst/>
          <a:cxnLst/>
          <a:rect l="0" t="0" r="0" b="0"/>
          <a:pathLst>
            <a:path>
              <a:moveTo>
                <a:pt x="0" y="17578"/>
              </a:moveTo>
              <a:lnTo>
                <a:pt x="336412" y="175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7B2C4-3054-4EB7-9D15-918AA6DDF27A}">
      <dsp:nvSpPr>
        <dsp:cNvPr id="0" name=""/>
        <dsp:cNvSpPr/>
      </dsp:nvSpPr>
      <dsp:spPr>
        <a:xfrm rot="20288148">
          <a:off x="2775468" y="1520198"/>
          <a:ext cx="484409" cy="35156"/>
        </a:xfrm>
        <a:custGeom>
          <a:avLst/>
          <a:gdLst/>
          <a:ahLst/>
          <a:cxnLst/>
          <a:rect l="0" t="0" r="0" b="0"/>
          <a:pathLst>
            <a:path>
              <a:moveTo>
                <a:pt x="0" y="17578"/>
              </a:moveTo>
              <a:lnTo>
                <a:pt x="484409" y="175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541DC-195F-4181-86FF-572A24DFC3CF}">
      <dsp:nvSpPr>
        <dsp:cNvPr id="0" name=""/>
        <dsp:cNvSpPr/>
      </dsp:nvSpPr>
      <dsp:spPr>
        <a:xfrm rot="17918438">
          <a:off x="2404323" y="1033252"/>
          <a:ext cx="676791" cy="35156"/>
        </a:xfrm>
        <a:custGeom>
          <a:avLst/>
          <a:gdLst/>
          <a:ahLst/>
          <a:cxnLst/>
          <a:rect l="0" t="0" r="0" b="0"/>
          <a:pathLst>
            <a:path>
              <a:moveTo>
                <a:pt x="0" y="17578"/>
              </a:moveTo>
              <a:lnTo>
                <a:pt x="676791" y="175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BF753-3AE8-4EA7-9F97-3C6AD581A91A}">
      <dsp:nvSpPr>
        <dsp:cNvPr id="0" name=""/>
        <dsp:cNvSpPr/>
      </dsp:nvSpPr>
      <dsp:spPr>
        <a:xfrm rot="21214848" flipH="1">
          <a:off x="1504939" y="1193415"/>
          <a:ext cx="1640071" cy="130442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82BA8-34CB-4384-8C71-370D3F7CB051}">
      <dsp:nvSpPr>
        <dsp:cNvPr id="0" name=""/>
        <dsp:cNvSpPr/>
      </dsp:nvSpPr>
      <dsp:spPr>
        <a:xfrm>
          <a:off x="2696086" y="771"/>
          <a:ext cx="802141" cy="802141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13557" y="118242"/>
        <a:ext cx="567199" cy="567199"/>
      </dsp:txXfrm>
    </dsp:sp>
    <dsp:sp modelId="{B3610919-8E17-4F3A-ABA2-A3F8DA8FF966}">
      <dsp:nvSpPr>
        <dsp:cNvPr id="0" name=""/>
        <dsp:cNvSpPr/>
      </dsp:nvSpPr>
      <dsp:spPr>
        <a:xfrm>
          <a:off x="3578441" y="771"/>
          <a:ext cx="1203211" cy="802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5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altLang="en-US" sz="25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78441" y="771"/>
        <a:ext cx="1203211" cy="802141"/>
      </dsp:txXfrm>
    </dsp:sp>
    <dsp:sp modelId="{37EBBB66-F1A9-4967-AC08-B4111EF72CD9}">
      <dsp:nvSpPr>
        <dsp:cNvPr id="0" name=""/>
        <dsp:cNvSpPr/>
      </dsp:nvSpPr>
      <dsp:spPr>
        <a:xfrm>
          <a:off x="3213607" y="897145"/>
          <a:ext cx="802141" cy="802141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31078" y="1014616"/>
        <a:ext cx="567199" cy="567199"/>
      </dsp:txXfrm>
    </dsp:sp>
    <dsp:sp modelId="{E8DEEA4E-F6CB-47FF-8328-950FF982169D}">
      <dsp:nvSpPr>
        <dsp:cNvPr id="0" name=""/>
        <dsp:cNvSpPr/>
      </dsp:nvSpPr>
      <dsp:spPr>
        <a:xfrm>
          <a:off x="4095962" y="897145"/>
          <a:ext cx="1203211" cy="802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095962" y="897145"/>
        <a:ext cx="1203211" cy="802141"/>
      </dsp:txXfrm>
    </dsp:sp>
    <dsp:sp modelId="{4416C85A-17F3-4DFA-B09D-5D9A491C6BD9}">
      <dsp:nvSpPr>
        <dsp:cNvPr id="0" name=""/>
        <dsp:cNvSpPr/>
      </dsp:nvSpPr>
      <dsp:spPr>
        <a:xfrm>
          <a:off x="3083112" y="1818055"/>
          <a:ext cx="867459" cy="851047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1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10148" y="1942688"/>
        <a:ext cx="613387" cy="601781"/>
      </dsp:txXfrm>
    </dsp:sp>
    <dsp:sp modelId="{E6D3EF8C-E3DA-46C3-83F2-CDE1B4770A29}">
      <dsp:nvSpPr>
        <dsp:cNvPr id="0" name=""/>
        <dsp:cNvSpPr/>
      </dsp:nvSpPr>
      <dsp:spPr>
        <a:xfrm>
          <a:off x="3949137" y="1818055"/>
          <a:ext cx="1301189" cy="851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49137" y="1818055"/>
        <a:ext cx="1301189" cy="851047"/>
      </dsp:txXfrm>
    </dsp:sp>
    <dsp:sp modelId="{241A1620-C4A5-470C-9816-2D2012FFA27C}">
      <dsp:nvSpPr>
        <dsp:cNvPr id="0" name=""/>
        <dsp:cNvSpPr/>
      </dsp:nvSpPr>
      <dsp:spPr>
        <a:xfrm>
          <a:off x="2696086" y="2828560"/>
          <a:ext cx="802141" cy="802141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b="0" kern="120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1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13557" y="2946031"/>
        <a:ext cx="567199" cy="567199"/>
      </dsp:txXfrm>
    </dsp:sp>
    <dsp:sp modelId="{8A6C3E22-64D1-4ABA-AE46-030402D0136F}">
      <dsp:nvSpPr>
        <dsp:cNvPr id="0" name=""/>
        <dsp:cNvSpPr/>
      </dsp:nvSpPr>
      <dsp:spPr>
        <a:xfrm>
          <a:off x="3578441" y="2828560"/>
          <a:ext cx="1203211" cy="802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78441" y="2828560"/>
        <a:ext cx="1203211" cy="802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1.xml"/><Relationship Id="rId10" Type="http://schemas.microsoft.com/office/2007/relationships/hdphoto" Target="../media/hdphoto2.wdp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966124" y="592790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52663" y="2763532"/>
            <a:ext cx="4219303" cy="3598079"/>
          </a:xfrm>
          <a:prstGeom prst="noSmoking">
            <a:avLst>
              <a:gd name="adj" fmla="val 1378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90" y="2278352"/>
            <a:ext cx="3576464" cy="295864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221" y="4534360"/>
            <a:ext cx="2840742" cy="23500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1076">
            <a:off x="4185435" y="2443163"/>
            <a:ext cx="2840742" cy="2350013"/>
          </a:xfrm>
          <a:prstGeom prst="rect">
            <a:avLst/>
          </a:prstGeom>
        </p:spPr>
      </p:pic>
      <p:cxnSp>
        <p:nvCxnSpPr>
          <p:cNvPr id="8" name="直線單箭頭接點 7"/>
          <p:cNvCxnSpPr/>
          <p:nvPr/>
        </p:nvCxnSpPr>
        <p:spPr>
          <a:xfrm flipH="1" flipV="1">
            <a:off x="7223760" y="3892731"/>
            <a:ext cx="39189" cy="444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779" y="1437437"/>
            <a:ext cx="1042839" cy="98166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49558">
            <a:off x="7916839" y="4913997"/>
            <a:ext cx="1042839" cy="98166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2064" y="-120304"/>
            <a:ext cx="1042839" cy="98166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787381">
            <a:off x="8274034" y="3485200"/>
            <a:ext cx="1042839" cy="98166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691" y="393723"/>
            <a:ext cx="1042839" cy="98166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365" y="-376673"/>
            <a:ext cx="1042839" cy="981668"/>
          </a:xfrm>
          <a:prstGeom prst="rect">
            <a:avLst/>
          </a:prstGeom>
        </p:spPr>
      </p:pic>
      <p:sp>
        <p:nvSpPr>
          <p:cNvPr id="10" name="笑臉 9"/>
          <p:cNvSpPr/>
          <p:nvPr/>
        </p:nvSpPr>
        <p:spPr>
          <a:xfrm>
            <a:off x="1081661" y="479853"/>
            <a:ext cx="914400" cy="914400"/>
          </a:xfrm>
          <a:prstGeom prst="smileyFace">
            <a:avLst/>
          </a:prstGeom>
          <a:solidFill>
            <a:srgbClr val="FF66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笑臉 10"/>
          <p:cNvSpPr/>
          <p:nvPr/>
        </p:nvSpPr>
        <p:spPr>
          <a:xfrm>
            <a:off x="3843726" y="4870813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笑臉 11"/>
          <p:cNvSpPr/>
          <p:nvPr/>
        </p:nvSpPr>
        <p:spPr>
          <a:xfrm>
            <a:off x="3512407" y="-63477"/>
            <a:ext cx="914400" cy="914400"/>
          </a:xfrm>
          <a:prstGeom prst="smileyFace">
            <a:avLst/>
          </a:prstGeom>
          <a:solidFill>
            <a:srgbClr val="00206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笑臉 12"/>
          <p:cNvSpPr/>
          <p:nvPr/>
        </p:nvSpPr>
        <p:spPr>
          <a:xfrm>
            <a:off x="7133538" y="4388470"/>
            <a:ext cx="914400" cy="914400"/>
          </a:xfrm>
          <a:prstGeom prst="smileyFac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14" name="笑臉 13"/>
          <p:cNvSpPr/>
          <p:nvPr/>
        </p:nvSpPr>
        <p:spPr>
          <a:xfrm>
            <a:off x="6395004" y="1166032"/>
            <a:ext cx="914400" cy="914400"/>
          </a:xfrm>
          <a:prstGeom prst="smileyFace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接點 15"/>
          <p:cNvCxnSpPr/>
          <p:nvPr/>
        </p:nvCxnSpPr>
        <p:spPr>
          <a:xfrm flipV="1">
            <a:off x="4483119" y="741231"/>
            <a:ext cx="953988" cy="224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笑臉 16"/>
          <p:cNvSpPr/>
          <p:nvPr/>
        </p:nvSpPr>
        <p:spPr>
          <a:xfrm>
            <a:off x="0" y="2730559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笑臉 17"/>
          <p:cNvSpPr/>
          <p:nvPr/>
        </p:nvSpPr>
        <p:spPr>
          <a:xfrm>
            <a:off x="4960113" y="4842527"/>
            <a:ext cx="1014594" cy="1344684"/>
          </a:xfrm>
          <a:prstGeom prst="smileyFac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笑臉 18"/>
          <p:cNvSpPr/>
          <p:nvPr/>
        </p:nvSpPr>
        <p:spPr>
          <a:xfrm>
            <a:off x="2381307" y="4857610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笑臉 19"/>
          <p:cNvSpPr/>
          <p:nvPr/>
        </p:nvSpPr>
        <p:spPr>
          <a:xfrm>
            <a:off x="949447" y="5076885"/>
            <a:ext cx="914400" cy="914400"/>
          </a:xfrm>
          <a:prstGeom prst="smileyFace">
            <a:avLst/>
          </a:prstGeom>
          <a:solidFill>
            <a:srgbClr val="00B0F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笑臉 20"/>
          <p:cNvSpPr/>
          <p:nvPr/>
        </p:nvSpPr>
        <p:spPr>
          <a:xfrm>
            <a:off x="227623" y="114701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笑臉 21"/>
          <p:cNvSpPr/>
          <p:nvPr/>
        </p:nvSpPr>
        <p:spPr>
          <a:xfrm>
            <a:off x="108005" y="3836803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3" name="圖片 2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45" y="2058947"/>
            <a:ext cx="1042839" cy="981668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616" y="4533201"/>
            <a:ext cx="1042839" cy="981668"/>
          </a:xfrm>
          <a:prstGeom prst="rect">
            <a:avLst/>
          </a:prstGeom>
        </p:spPr>
      </p:pic>
      <p:sp>
        <p:nvSpPr>
          <p:cNvPr id="25" name="矩形 24"/>
          <p:cNvSpPr/>
          <p:nvPr/>
        </p:nvSpPr>
        <p:spPr>
          <a:xfrm>
            <a:off x="3310372" y="3244334"/>
            <a:ext cx="25232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https://www.cdc.gov.tw/</a:t>
            </a:r>
          </a:p>
        </p:txBody>
      </p:sp>
      <p:pic>
        <p:nvPicPr>
          <p:cNvPr id="26" name="圖片 2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861" y="1485641"/>
            <a:ext cx="1042839" cy="981668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582" y="154994"/>
            <a:ext cx="1042839" cy="98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757910" y="36336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932181446"/>
              </p:ext>
            </p:extLst>
          </p:nvPr>
        </p:nvGraphicFramePr>
        <p:xfrm>
          <a:off x="0" y="2455817"/>
          <a:ext cx="6844938" cy="3631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10528663" y="770709"/>
            <a:ext cx="45719" cy="1086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向右箭號 4">
            <a:hlinkClick r:id="rId8"/>
          </p:cNvPr>
          <p:cNvSpPr/>
          <p:nvPr/>
        </p:nvSpPr>
        <p:spPr>
          <a:xfrm>
            <a:off x="5839098" y="4689565"/>
            <a:ext cx="2886892" cy="1397726"/>
          </a:xfrm>
          <a:prstGeom prst="rightArrow">
            <a:avLst/>
          </a:prstGeom>
          <a:solidFill>
            <a:srgbClr val="FF0000"/>
          </a:solidFill>
          <a:ln w="38100">
            <a:solidFill>
              <a:srgbClr val="FFFF00"/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938" y="1798728"/>
            <a:ext cx="1042839" cy="98166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54098" y="1543646"/>
            <a:ext cx="45719" cy="354772"/>
          </a:xfrm>
          <a:prstGeom prst="rect">
            <a:avLst/>
          </a:prstGeom>
        </p:spPr>
      </p:pic>
      <p:sp>
        <p:nvSpPr>
          <p:cNvPr id="8" name="禁止標誌 7"/>
          <p:cNvSpPr/>
          <p:nvPr/>
        </p:nvSpPr>
        <p:spPr>
          <a:xfrm>
            <a:off x="6492834" y="1341020"/>
            <a:ext cx="1579419" cy="1909168"/>
          </a:xfrm>
          <a:prstGeom prst="noSmoking">
            <a:avLst>
              <a:gd name="adj" fmla="val 817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笑臉 8"/>
          <p:cNvSpPr/>
          <p:nvPr/>
        </p:nvSpPr>
        <p:spPr>
          <a:xfrm rot="21203805">
            <a:off x="5032583" y="1608540"/>
            <a:ext cx="1191491" cy="1089287"/>
          </a:xfrm>
          <a:prstGeom prst="smileyFace">
            <a:avLst/>
          </a:prstGeom>
          <a:solidFill>
            <a:srgbClr val="FFFF0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91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2019-10-15T01:22:37Z</dcterms:modified>
</cp:coreProperties>
</file>