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9B628"/>
    <a:srgbClr val="FF33CC"/>
    <a:srgbClr val="3399FF"/>
    <a:srgbClr val="FF6699"/>
    <a:srgbClr val="FF9900"/>
    <a:srgbClr val="FF0066"/>
    <a:srgbClr val="9999FF"/>
    <a:srgbClr val="FF99CC"/>
    <a:srgbClr val="FF9999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2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2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77731B6-D064-40F1-8B57-CBE643B222A6}" type="doc">
      <dgm:prSet loTypeId="urn:microsoft.com/office/officeart/2005/8/layout/radial2" loCatId="relationship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19822206-8D55-4855-8D9C-8485CD66AE4D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28A39AC3-0EA9-4667-9743-3017D3BA9813}" type="parTrans" cxnId="{5601C481-6E37-48D5-8A51-85D27182DBE7}">
      <dgm:prSet/>
      <dgm:spPr/>
      <dgm:t>
        <a:bodyPr/>
        <a:lstStyle/>
        <a:p>
          <a:endParaRPr lang="zh-TW" altLang="en-US"/>
        </a:p>
      </dgm:t>
    </dgm:pt>
    <dgm:pt modelId="{28583CAD-A6F4-4105-ABCD-4AF8CB8E6553}" type="sibTrans" cxnId="{5601C481-6E37-48D5-8A51-85D27182DBE7}">
      <dgm:prSet/>
      <dgm:spPr/>
      <dgm:t>
        <a:bodyPr/>
        <a:lstStyle/>
        <a:p>
          <a:endParaRPr lang="zh-TW" altLang="en-US"/>
        </a:p>
      </dgm:t>
    </dgm:pt>
    <dgm:pt modelId="{97DF9D50-ED51-48A5-B9D7-1DAA2651E303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巡檢容器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90D2BB18-372D-4E28-8AF4-9143A81CBCF9}" type="parTrans" cxnId="{302FCEB6-F404-4DDD-8EE7-7BDAD50BE99B}">
      <dgm:prSet/>
      <dgm:spPr/>
      <dgm:t>
        <a:bodyPr/>
        <a:lstStyle/>
        <a:p>
          <a:endParaRPr lang="zh-TW" altLang="en-US"/>
        </a:p>
      </dgm:t>
    </dgm:pt>
    <dgm:pt modelId="{02AD6F57-1CDF-4F0A-B407-58B36720E694}" type="sibTrans" cxnId="{302FCEB6-F404-4DDD-8EE7-7BDAD50BE99B}">
      <dgm:prSet/>
      <dgm:spPr/>
      <dgm:t>
        <a:bodyPr/>
        <a:lstStyle/>
        <a:p>
          <a:endParaRPr lang="zh-TW" altLang="en-US"/>
        </a:p>
      </dgm:t>
    </dgm:pt>
    <dgm:pt modelId="{1C584046-0CFA-4A18-8196-B049DD6EC4A2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0C8F772A-B65D-47BE-A36F-698C661EA8B5}" type="parTrans" cxnId="{BC3D2BAB-26EE-4B61-A370-A5090C8FBB2D}">
      <dgm:prSet/>
      <dgm:spPr/>
      <dgm:t>
        <a:bodyPr/>
        <a:lstStyle/>
        <a:p>
          <a:endParaRPr lang="zh-TW" altLang="en-US"/>
        </a:p>
      </dgm:t>
    </dgm:pt>
    <dgm:pt modelId="{3992EA69-A512-4608-BDCD-054209DE612E}" type="sibTrans" cxnId="{BC3D2BAB-26EE-4B61-A370-A5090C8FBB2D}">
      <dgm:prSet/>
      <dgm:spPr/>
      <dgm:t>
        <a:bodyPr/>
        <a:lstStyle/>
        <a:p>
          <a:endParaRPr lang="zh-TW" altLang="en-US"/>
        </a:p>
      </dgm:t>
    </dgm:pt>
    <dgm:pt modelId="{492D1488-C449-41F3-A825-BF5F96CEE0BE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倒掉積水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8C969F3B-7AF2-4970-8424-D366A54CDE41}" type="parTrans" cxnId="{C9F85A84-C8C4-488A-8E64-7F38230636FC}">
      <dgm:prSet/>
      <dgm:spPr/>
      <dgm:t>
        <a:bodyPr/>
        <a:lstStyle/>
        <a:p>
          <a:endParaRPr lang="zh-TW" altLang="en-US"/>
        </a:p>
      </dgm:t>
    </dgm:pt>
    <dgm:pt modelId="{A7F60D70-2372-446D-BE3A-5A1979880919}" type="sibTrans" cxnId="{C9F85A84-C8C4-488A-8E64-7F38230636FC}">
      <dgm:prSet/>
      <dgm:spPr/>
      <dgm:t>
        <a:bodyPr/>
        <a:lstStyle/>
        <a:p>
          <a:endParaRPr lang="zh-TW" altLang="en-US"/>
        </a:p>
      </dgm:t>
    </dgm:pt>
    <dgm:pt modelId="{86614AD4-1910-4411-BD22-7B9ADB396038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5C2479AC-62FA-4FC7-BABB-EB0F9D2965C7}" type="parTrans" cxnId="{926774E4-680C-4740-B5D4-882E9D2E8808}">
      <dgm:prSet/>
      <dgm:spPr/>
      <dgm:t>
        <a:bodyPr/>
        <a:lstStyle/>
        <a:p>
          <a:endParaRPr lang="zh-TW" altLang="en-US"/>
        </a:p>
      </dgm:t>
    </dgm:pt>
    <dgm:pt modelId="{B43E16FB-7839-4645-A715-C6927142E261}" type="sibTrans" cxnId="{926774E4-680C-4740-B5D4-882E9D2E8808}">
      <dgm:prSet/>
      <dgm:spPr/>
      <dgm:t>
        <a:bodyPr/>
        <a:lstStyle/>
        <a:p>
          <a:endParaRPr lang="zh-TW" altLang="en-US"/>
        </a:p>
      </dgm:t>
    </dgm:pt>
    <dgm:pt modelId="{0C02D779-B26A-4D4A-9DFA-B174D6A35C92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清潔容器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A1C38E4C-D7E7-484D-9B87-C43ACB089202}" type="parTrans" cxnId="{D2AF0839-ED74-4ADD-B9A4-F737BF48ED7C}">
      <dgm:prSet/>
      <dgm:spPr/>
      <dgm:t>
        <a:bodyPr/>
        <a:lstStyle/>
        <a:p>
          <a:endParaRPr lang="zh-TW" altLang="en-US"/>
        </a:p>
      </dgm:t>
    </dgm:pt>
    <dgm:pt modelId="{244DEE80-A387-4B97-85C8-9143BE16154A}" type="sibTrans" cxnId="{D2AF0839-ED74-4ADD-B9A4-F737BF48ED7C}">
      <dgm:prSet/>
      <dgm:spPr/>
      <dgm:t>
        <a:bodyPr/>
        <a:lstStyle/>
        <a:p>
          <a:endParaRPr lang="zh-TW" altLang="en-US"/>
        </a:p>
      </dgm:t>
    </dgm:pt>
    <dgm:pt modelId="{4C90FFB4-89BD-4C43-903A-99323CE8313B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1111A2A6-4345-4535-A39F-C34E074416B9}" type="parTrans" cxnId="{2DEC3A15-ADEF-4FE0-97E2-1FA2AFEE74B4}">
      <dgm:prSet/>
      <dgm:spPr/>
      <dgm:t>
        <a:bodyPr/>
        <a:lstStyle/>
        <a:p>
          <a:endParaRPr lang="zh-TW" altLang="en-US"/>
        </a:p>
      </dgm:t>
    </dgm:pt>
    <dgm:pt modelId="{EDE9F057-5926-4F6D-B83D-BE45AFDFFD9C}" type="sibTrans" cxnId="{2DEC3A15-ADEF-4FE0-97E2-1FA2AFEE74B4}">
      <dgm:prSet/>
      <dgm:spPr/>
      <dgm:t>
        <a:bodyPr/>
        <a:lstStyle/>
        <a:p>
          <a:endParaRPr lang="zh-TW" altLang="en-US"/>
        </a:p>
      </dgm:t>
    </dgm:pt>
    <dgm:pt modelId="{7D6488D4-9E21-4EC8-A0DD-FD77A72154E6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刷除蟲卵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2B6FC95E-6024-4DAD-966A-A68B5AD9B2DD}" type="parTrans" cxnId="{30796753-E91C-4B26-B45F-55DAFD82BBB4}">
      <dgm:prSet/>
      <dgm:spPr/>
      <dgm:t>
        <a:bodyPr/>
        <a:lstStyle/>
        <a:p>
          <a:endParaRPr lang="zh-TW" altLang="en-US"/>
        </a:p>
      </dgm:t>
    </dgm:pt>
    <dgm:pt modelId="{0A1A5FCD-4237-4480-AA85-D817D708245C}" type="sibTrans" cxnId="{30796753-E91C-4B26-B45F-55DAFD82BBB4}">
      <dgm:prSet/>
      <dgm:spPr/>
      <dgm:t>
        <a:bodyPr/>
        <a:lstStyle/>
        <a:p>
          <a:endParaRPr lang="zh-TW" altLang="en-US"/>
        </a:p>
      </dgm:t>
    </dgm:pt>
    <dgm:pt modelId="{C0A31263-8BE1-4F3E-9EC4-E88D63C58B7A}" type="pres">
      <dgm:prSet presAssocID="{677731B6-D064-40F1-8B57-CBE643B222A6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81FC2F90-CE60-4418-8659-753D1D36ACE2}" type="pres">
      <dgm:prSet presAssocID="{677731B6-D064-40F1-8B57-CBE643B222A6}" presName="cycle" presStyleCnt="0"/>
      <dgm:spPr/>
    </dgm:pt>
    <dgm:pt modelId="{0300ED05-AE90-4D3C-8520-0024733F99E9}" type="pres">
      <dgm:prSet presAssocID="{677731B6-D064-40F1-8B57-CBE643B222A6}" presName="centerShape" presStyleCnt="0"/>
      <dgm:spPr/>
    </dgm:pt>
    <dgm:pt modelId="{45C70C87-9119-4AF5-95CE-34309CBB7195}" type="pres">
      <dgm:prSet presAssocID="{677731B6-D064-40F1-8B57-CBE643B222A6}" presName="connSite" presStyleLbl="node1" presStyleIdx="0" presStyleCnt="5"/>
      <dgm:spPr/>
    </dgm:pt>
    <dgm:pt modelId="{0E93433B-133C-467D-A2F1-9A01D0493B06}" type="pres">
      <dgm:prSet presAssocID="{677731B6-D064-40F1-8B57-CBE643B222A6}" presName="visible" presStyleLbl="node1" presStyleIdx="0" presStyleCnt="5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31A1A3CC-B531-45C9-BA3A-9C15DD62FFB0}" type="pres">
      <dgm:prSet presAssocID="{28A39AC3-0EA9-4667-9743-3017D3BA9813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96125358-F04B-4CBC-A42F-E8FEBFE52BA6}" type="pres">
      <dgm:prSet presAssocID="{19822206-8D55-4855-8D9C-8485CD66AE4D}" presName="node" presStyleCnt="0"/>
      <dgm:spPr/>
    </dgm:pt>
    <dgm:pt modelId="{B27D4E61-05DE-482F-8B62-C8780DA03979}" type="pres">
      <dgm:prSet presAssocID="{19822206-8D55-4855-8D9C-8485CD66AE4D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AFBFDB9-D6B1-4369-AA3C-32E500F3ECE2}" type="pres">
      <dgm:prSet presAssocID="{19822206-8D55-4855-8D9C-8485CD66AE4D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A96027A-22E0-418D-95D2-CB23C79634BC}" type="pres">
      <dgm:prSet presAssocID="{0C8F772A-B65D-47BE-A36F-698C661EA8B5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3566E45C-C2B8-497B-9757-06C05EE46E66}" type="pres">
      <dgm:prSet presAssocID="{1C584046-0CFA-4A18-8196-B049DD6EC4A2}" presName="node" presStyleCnt="0"/>
      <dgm:spPr/>
    </dgm:pt>
    <dgm:pt modelId="{3FF6A708-70C6-44DE-8A38-605A7526CD8E}" type="pres">
      <dgm:prSet presAssocID="{1C584046-0CFA-4A18-8196-B049DD6EC4A2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D0840EE-3780-44F4-98C9-8273C89C306F}" type="pres">
      <dgm:prSet presAssocID="{1C584046-0CFA-4A18-8196-B049DD6EC4A2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B36657C-B433-440D-A138-A530116420A5}" type="pres">
      <dgm:prSet presAssocID="{5C2479AC-62FA-4FC7-BABB-EB0F9D2965C7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3ABAD641-EE44-488E-B57A-84202A58719F}" type="pres">
      <dgm:prSet presAssocID="{86614AD4-1910-4411-BD22-7B9ADB396038}" presName="node" presStyleCnt="0"/>
      <dgm:spPr/>
    </dgm:pt>
    <dgm:pt modelId="{DB34A078-F159-4187-9B40-2A1C295523C9}" type="pres">
      <dgm:prSet presAssocID="{86614AD4-1910-4411-BD22-7B9ADB396038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01AD4C9-03BB-429B-9862-62A62EB69558}" type="pres">
      <dgm:prSet presAssocID="{86614AD4-1910-4411-BD22-7B9ADB396038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8FF5415-97C0-4651-91E9-7080597F3FBF}" type="pres">
      <dgm:prSet presAssocID="{1111A2A6-4345-4535-A39F-C34E074416B9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438F506E-7CAD-4A95-BBBD-2B337390112B}" type="pres">
      <dgm:prSet presAssocID="{4C90FFB4-89BD-4C43-903A-99323CE8313B}" presName="node" presStyleCnt="0"/>
      <dgm:spPr/>
    </dgm:pt>
    <dgm:pt modelId="{0B3E8CE2-B79C-4D30-984D-0337D6E34161}" type="pres">
      <dgm:prSet presAssocID="{4C90FFB4-89BD-4C43-903A-99323CE8313B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8DAED2E-83E8-4516-BA0C-BC6ADE64461B}" type="pres">
      <dgm:prSet presAssocID="{4C90FFB4-89BD-4C43-903A-99323CE8313B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221BB102-8E29-4E83-891C-698BCF740DF2}" type="presOf" srcId="{0C8F772A-B65D-47BE-A36F-698C661EA8B5}" destId="{5A96027A-22E0-418D-95D2-CB23C79634BC}" srcOrd="0" destOrd="0" presId="urn:microsoft.com/office/officeart/2005/8/layout/radial2"/>
    <dgm:cxn modelId="{7E4A1F02-A2AD-493E-8373-D775B084BB7E}" type="presOf" srcId="{7D6488D4-9E21-4EC8-A0DD-FD77A72154E6}" destId="{38DAED2E-83E8-4516-BA0C-BC6ADE64461B}" srcOrd="0" destOrd="0" presId="urn:microsoft.com/office/officeart/2005/8/layout/radial2"/>
    <dgm:cxn modelId="{302FCEB6-F404-4DDD-8EE7-7BDAD50BE99B}" srcId="{19822206-8D55-4855-8D9C-8485CD66AE4D}" destId="{97DF9D50-ED51-48A5-B9D7-1DAA2651E303}" srcOrd="0" destOrd="0" parTransId="{90D2BB18-372D-4E28-8AF4-9143A81CBCF9}" sibTransId="{02AD6F57-1CDF-4F0A-B407-58B36720E694}"/>
    <dgm:cxn modelId="{6AFFCC70-8F5F-4402-8BA1-AEDDCF9DA991}" type="presOf" srcId="{492D1488-C449-41F3-A825-BF5F96CEE0BE}" destId="{ED0840EE-3780-44F4-98C9-8273C89C306F}" srcOrd="0" destOrd="0" presId="urn:microsoft.com/office/officeart/2005/8/layout/radial2"/>
    <dgm:cxn modelId="{D2AF0839-ED74-4ADD-B9A4-F737BF48ED7C}" srcId="{86614AD4-1910-4411-BD22-7B9ADB396038}" destId="{0C02D779-B26A-4D4A-9DFA-B174D6A35C92}" srcOrd="0" destOrd="0" parTransId="{A1C38E4C-D7E7-484D-9B87-C43ACB089202}" sibTransId="{244DEE80-A387-4B97-85C8-9143BE16154A}"/>
    <dgm:cxn modelId="{2C21C33B-953F-49D2-8759-D7BCB3564F19}" type="presOf" srcId="{1C584046-0CFA-4A18-8196-B049DD6EC4A2}" destId="{3FF6A708-70C6-44DE-8A38-605A7526CD8E}" srcOrd="0" destOrd="0" presId="urn:microsoft.com/office/officeart/2005/8/layout/radial2"/>
    <dgm:cxn modelId="{6CD176BB-7116-41BA-B9F9-FB29B7D1530D}" type="presOf" srcId="{4C90FFB4-89BD-4C43-903A-99323CE8313B}" destId="{0B3E8CE2-B79C-4D30-984D-0337D6E34161}" srcOrd="0" destOrd="0" presId="urn:microsoft.com/office/officeart/2005/8/layout/radial2"/>
    <dgm:cxn modelId="{8A6EE309-A7F9-4861-819F-D45BEBDA031A}" type="presOf" srcId="{677731B6-D064-40F1-8B57-CBE643B222A6}" destId="{C0A31263-8BE1-4F3E-9EC4-E88D63C58B7A}" srcOrd="0" destOrd="0" presId="urn:microsoft.com/office/officeart/2005/8/layout/radial2"/>
    <dgm:cxn modelId="{5D5AD3AB-7AC5-4B8F-8C4E-02E838A0AA82}" type="presOf" srcId="{19822206-8D55-4855-8D9C-8485CD66AE4D}" destId="{B27D4E61-05DE-482F-8B62-C8780DA03979}" srcOrd="0" destOrd="0" presId="urn:microsoft.com/office/officeart/2005/8/layout/radial2"/>
    <dgm:cxn modelId="{52E0B80A-3497-4BD2-8DFF-A90475329DC6}" type="presOf" srcId="{28A39AC3-0EA9-4667-9743-3017D3BA9813}" destId="{31A1A3CC-B531-45C9-BA3A-9C15DD62FFB0}" srcOrd="0" destOrd="0" presId="urn:microsoft.com/office/officeart/2005/8/layout/radial2"/>
    <dgm:cxn modelId="{926774E4-680C-4740-B5D4-882E9D2E8808}" srcId="{677731B6-D064-40F1-8B57-CBE643B222A6}" destId="{86614AD4-1910-4411-BD22-7B9ADB396038}" srcOrd="2" destOrd="0" parTransId="{5C2479AC-62FA-4FC7-BABB-EB0F9D2965C7}" sibTransId="{B43E16FB-7839-4645-A715-C6927142E261}"/>
    <dgm:cxn modelId="{2DEC3A15-ADEF-4FE0-97E2-1FA2AFEE74B4}" srcId="{677731B6-D064-40F1-8B57-CBE643B222A6}" destId="{4C90FFB4-89BD-4C43-903A-99323CE8313B}" srcOrd="3" destOrd="0" parTransId="{1111A2A6-4345-4535-A39F-C34E074416B9}" sibTransId="{EDE9F057-5926-4F6D-B83D-BE45AFDFFD9C}"/>
    <dgm:cxn modelId="{C3FEF0B4-D101-4C58-86B1-2FA81C3A2751}" type="presOf" srcId="{5C2479AC-62FA-4FC7-BABB-EB0F9D2965C7}" destId="{3B36657C-B433-440D-A138-A530116420A5}" srcOrd="0" destOrd="0" presId="urn:microsoft.com/office/officeart/2005/8/layout/radial2"/>
    <dgm:cxn modelId="{5A1894A5-184F-46F3-BD66-BEB81CE49A38}" type="presOf" srcId="{0C02D779-B26A-4D4A-9DFA-B174D6A35C92}" destId="{001AD4C9-03BB-429B-9862-62A62EB69558}" srcOrd="0" destOrd="0" presId="urn:microsoft.com/office/officeart/2005/8/layout/radial2"/>
    <dgm:cxn modelId="{30796753-E91C-4B26-B45F-55DAFD82BBB4}" srcId="{4C90FFB4-89BD-4C43-903A-99323CE8313B}" destId="{7D6488D4-9E21-4EC8-A0DD-FD77A72154E6}" srcOrd="0" destOrd="0" parTransId="{2B6FC95E-6024-4DAD-966A-A68B5AD9B2DD}" sibTransId="{0A1A5FCD-4237-4480-AA85-D817D708245C}"/>
    <dgm:cxn modelId="{1851BBDB-7982-4C34-8DFD-021F7CE7B549}" type="presOf" srcId="{97DF9D50-ED51-48A5-B9D7-1DAA2651E303}" destId="{FAFBFDB9-D6B1-4369-AA3C-32E500F3ECE2}" srcOrd="0" destOrd="0" presId="urn:microsoft.com/office/officeart/2005/8/layout/radial2"/>
    <dgm:cxn modelId="{9B9D0077-D848-4F01-A470-EE38840BD19C}" type="presOf" srcId="{86614AD4-1910-4411-BD22-7B9ADB396038}" destId="{DB34A078-F159-4187-9B40-2A1C295523C9}" srcOrd="0" destOrd="0" presId="urn:microsoft.com/office/officeart/2005/8/layout/radial2"/>
    <dgm:cxn modelId="{C9F85A84-C8C4-488A-8E64-7F38230636FC}" srcId="{1C584046-0CFA-4A18-8196-B049DD6EC4A2}" destId="{492D1488-C449-41F3-A825-BF5F96CEE0BE}" srcOrd="0" destOrd="0" parTransId="{8C969F3B-7AF2-4970-8424-D366A54CDE41}" sibTransId="{A7F60D70-2372-446D-BE3A-5A1979880919}"/>
    <dgm:cxn modelId="{BC3D2BAB-26EE-4B61-A370-A5090C8FBB2D}" srcId="{677731B6-D064-40F1-8B57-CBE643B222A6}" destId="{1C584046-0CFA-4A18-8196-B049DD6EC4A2}" srcOrd="1" destOrd="0" parTransId="{0C8F772A-B65D-47BE-A36F-698C661EA8B5}" sibTransId="{3992EA69-A512-4608-BDCD-054209DE612E}"/>
    <dgm:cxn modelId="{46368DE3-B4B3-439D-82F7-C5795C7BD13E}" type="presOf" srcId="{1111A2A6-4345-4535-A39F-C34E074416B9}" destId="{F8FF5415-97C0-4651-91E9-7080597F3FBF}" srcOrd="0" destOrd="0" presId="urn:microsoft.com/office/officeart/2005/8/layout/radial2"/>
    <dgm:cxn modelId="{5601C481-6E37-48D5-8A51-85D27182DBE7}" srcId="{677731B6-D064-40F1-8B57-CBE643B222A6}" destId="{19822206-8D55-4855-8D9C-8485CD66AE4D}" srcOrd="0" destOrd="0" parTransId="{28A39AC3-0EA9-4667-9743-3017D3BA9813}" sibTransId="{28583CAD-A6F4-4105-ABCD-4AF8CB8E6553}"/>
    <dgm:cxn modelId="{0AD19014-E341-4F25-88CC-402379B2631E}" type="presParOf" srcId="{C0A31263-8BE1-4F3E-9EC4-E88D63C58B7A}" destId="{81FC2F90-CE60-4418-8659-753D1D36ACE2}" srcOrd="0" destOrd="0" presId="urn:microsoft.com/office/officeart/2005/8/layout/radial2"/>
    <dgm:cxn modelId="{2C0A41E7-53C4-43C9-BEC2-85F609218161}" type="presParOf" srcId="{81FC2F90-CE60-4418-8659-753D1D36ACE2}" destId="{0300ED05-AE90-4D3C-8520-0024733F99E9}" srcOrd="0" destOrd="0" presId="urn:microsoft.com/office/officeart/2005/8/layout/radial2"/>
    <dgm:cxn modelId="{D171924D-5F36-4A04-9FB0-64F061C3387A}" type="presParOf" srcId="{0300ED05-AE90-4D3C-8520-0024733F99E9}" destId="{45C70C87-9119-4AF5-95CE-34309CBB7195}" srcOrd="0" destOrd="0" presId="urn:microsoft.com/office/officeart/2005/8/layout/radial2"/>
    <dgm:cxn modelId="{45C3E860-C922-4517-8EE3-7AB0C0D8D1C2}" type="presParOf" srcId="{0300ED05-AE90-4D3C-8520-0024733F99E9}" destId="{0E93433B-133C-467D-A2F1-9A01D0493B06}" srcOrd="1" destOrd="0" presId="urn:microsoft.com/office/officeart/2005/8/layout/radial2"/>
    <dgm:cxn modelId="{7F52A44E-12A2-4CDF-BA5B-49CE0BC5D95D}" type="presParOf" srcId="{81FC2F90-CE60-4418-8659-753D1D36ACE2}" destId="{31A1A3CC-B531-45C9-BA3A-9C15DD62FFB0}" srcOrd="1" destOrd="0" presId="urn:microsoft.com/office/officeart/2005/8/layout/radial2"/>
    <dgm:cxn modelId="{FE8F1E18-FE2D-415A-BA52-DD70D912B326}" type="presParOf" srcId="{81FC2F90-CE60-4418-8659-753D1D36ACE2}" destId="{96125358-F04B-4CBC-A42F-E8FEBFE52BA6}" srcOrd="2" destOrd="0" presId="urn:microsoft.com/office/officeart/2005/8/layout/radial2"/>
    <dgm:cxn modelId="{48450275-0683-45AF-9907-C6D90C194011}" type="presParOf" srcId="{96125358-F04B-4CBC-A42F-E8FEBFE52BA6}" destId="{B27D4E61-05DE-482F-8B62-C8780DA03979}" srcOrd="0" destOrd="0" presId="urn:microsoft.com/office/officeart/2005/8/layout/radial2"/>
    <dgm:cxn modelId="{B30EEA45-FDAA-4D83-844D-4747407FAEE3}" type="presParOf" srcId="{96125358-F04B-4CBC-A42F-E8FEBFE52BA6}" destId="{FAFBFDB9-D6B1-4369-AA3C-32E500F3ECE2}" srcOrd="1" destOrd="0" presId="urn:microsoft.com/office/officeart/2005/8/layout/radial2"/>
    <dgm:cxn modelId="{82D54BDF-73DB-4B5D-B3E9-F6CDB3F7CC12}" type="presParOf" srcId="{81FC2F90-CE60-4418-8659-753D1D36ACE2}" destId="{5A96027A-22E0-418D-95D2-CB23C79634BC}" srcOrd="3" destOrd="0" presId="urn:microsoft.com/office/officeart/2005/8/layout/radial2"/>
    <dgm:cxn modelId="{FD220D85-1A87-4373-9EAD-9D6AEAE2E132}" type="presParOf" srcId="{81FC2F90-CE60-4418-8659-753D1D36ACE2}" destId="{3566E45C-C2B8-497B-9757-06C05EE46E66}" srcOrd="4" destOrd="0" presId="urn:microsoft.com/office/officeart/2005/8/layout/radial2"/>
    <dgm:cxn modelId="{155BDD92-1CD2-42A9-94F9-4D68855F6F93}" type="presParOf" srcId="{3566E45C-C2B8-497B-9757-06C05EE46E66}" destId="{3FF6A708-70C6-44DE-8A38-605A7526CD8E}" srcOrd="0" destOrd="0" presId="urn:microsoft.com/office/officeart/2005/8/layout/radial2"/>
    <dgm:cxn modelId="{A3458086-FB42-4485-BB7D-1495F8CC8401}" type="presParOf" srcId="{3566E45C-C2B8-497B-9757-06C05EE46E66}" destId="{ED0840EE-3780-44F4-98C9-8273C89C306F}" srcOrd="1" destOrd="0" presId="urn:microsoft.com/office/officeart/2005/8/layout/radial2"/>
    <dgm:cxn modelId="{ED5F1A5C-74D9-49C0-ACB2-74E7EEDBC869}" type="presParOf" srcId="{81FC2F90-CE60-4418-8659-753D1D36ACE2}" destId="{3B36657C-B433-440D-A138-A530116420A5}" srcOrd="5" destOrd="0" presId="urn:microsoft.com/office/officeart/2005/8/layout/radial2"/>
    <dgm:cxn modelId="{921E2A16-EB67-43C5-950C-BE03EC2DC756}" type="presParOf" srcId="{81FC2F90-CE60-4418-8659-753D1D36ACE2}" destId="{3ABAD641-EE44-488E-B57A-84202A58719F}" srcOrd="6" destOrd="0" presId="urn:microsoft.com/office/officeart/2005/8/layout/radial2"/>
    <dgm:cxn modelId="{0CC08119-526A-4254-80B6-1C985318E442}" type="presParOf" srcId="{3ABAD641-EE44-488E-B57A-84202A58719F}" destId="{DB34A078-F159-4187-9B40-2A1C295523C9}" srcOrd="0" destOrd="0" presId="urn:microsoft.com/office/officeart/2005/8/layout/radial2"/>
    <dgm:cxn modelId="{B8F3A737-E0B7-4829-9EB9-2A71E21F22DB}" type="presParOf" srcId="{3ABAD641-EE44-488E-B57A-84202A58719F}" destId="{001AD4C9-03BB-429B-9862-62A62EB69558}" srcOrd="1" destOrd="0" presId="urn:microsoft.com/office/officeart/2005/8/layout/radial2"/>
    <dgm:cxn modelId="{0EFA71E9-0E2F-49FB-B252-A3426113CD61}" type="presParOf" srcId="{81FC2F90-CE60-4418-8659-753D1D36ACE2}" destId="{F8FF5415-97C0-4651-91E9-7080597F3FBF}" srcOrd="7" destOrd="0" presId="urn:microsoft.com/office/officeart/2005/8/layout/radial2"/>
    <dgm:cxn modelId="{8FDAA635-0A4F-4B33-BCCF-A083906D6031}" type="presParOf" srcId="{81FC2F90-CE60-4418-8659-753D1D36ACE2}" destId="{438F506E-7CAD-4A95-BBBD-2B337390112B}" srcOrd="8" destOrd="0" presId="urn:microsoft.com/office/officeart/2005/8/layout/radial2"/>
    <dgm:cxn modelId="{EA1E74B7-002D-4054-8DFF-095DFAFD9DA8}" type="presParOf" srcId="{438F506E-7CAD-4A95-BBBD-2B337390112B}" destId="{0B3E8CE2-B79C-4D30-984D-0337D6E34161}" srcOrd="0" destOrd="0" presId="urn:microsoft.com/office/officeart/2005/8/layout/radial2"/>
    <dgm:cxn modelId="{245979B1-52F6-4890-89D9-36DDD0EEB660}" type="presParOf" srcId="{438F506E-7CAD-4A95-BBBD-2B337390112B}" destId="{38DAED2E-83E8-4516-BA0C-BC6ADE64461B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FF5415-97C0-4651-91E9-7080597F3FBF}">
      <dsp:nvSpPr>
        <dsp:cNvPr id="0" name=""/>
        <dsp:cNvSpPr/>
      </dsp:nvSpPr>
      <dsp:spPr>
        <a:xfrm rot="3683325">
          <a:off x="1988596" y="2234657"/>
          <a:ext cx="589192" cy="35947"/>
        </a:xfrm>
        <a:custGeom>
          <a:avLst/>
          <a:gdLst/>
          <a:ahLst/>
          <a:cxnLst/>
          <a:rect l="0" t="0" r="0" b="0"/>
          <a:pathLst>
            <a:path>
              <a:moveTo>
                <a:pt x="0" y="17973"/>
              </a:moveTo>
              <a:lnTo>
                <a:pt x="589192" y="17973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36657C-B433-440D-A138-A530116420A5}">
      <dsp:nvSpPr>
        <dsp:cNvPr id="0" name=""/>
        <dsp:cNvSpPr/>
      </dsp:nvSpPr>
      <dsp:spPr>
        <a:xfrm rot="1312720">
          <a:off x="2312850" y="1809701"/>
          <a:ext cx="420789" cy="35947"/>
        </a:xfrm>
        <a:custGeom>
          <a:avLst/>
          <a:gdLst/>
          <a:ahLst/>
          <a:cxnLst/>
          <a:rect l="0" t="0" r="0" b="0"/>
          <a:pathLst>
            <a:path>
              <a:moveTo>
                <a:pt x="0" y="17973"/>
              </a:moveTo>
              <a:lnTo>
                <a:pt x="420789" y="17973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96027A-22E0-418D-95D2-CB23C79634BC}">
      <dsp:nvSpPr>
        <dsp:cNvPr id="0" name=""/>
        <dsp:cNvSpPr/>
      </dsp:nvSpPr>
      <dsp:spPr>
        <a:xfrm rot="20287280">
          <a:off x="2312850" y="1324450"/>
          <a:ext cx="420789" cy="35947"/>
        </a:xfrm>
        <a:custGeom>
          <a:avLst/>
          <a:gdLst/>
          <a:ahLst/>
          <a:cxnLst/>
          <a:rect l="0" t="0" r="0" b="0"/>
          <a:pathLst>
            <a:path>
              <a:moveTo>
                <a:pt x="0" y="17973"/>
              </a:moveTo>
              <a:lnTo>
                <a:pt x="420789" y="17973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A1A3CC-B531-45C9-BA3A-9C15DD62FFB0}">
      <dsp:nvSpPr>
        <dsp:cNvPr id="0" name=""/>
        <dsp:cNvSpPr/>
      </dsp:nvSpPr>
      <dsp:spPr>
        <a:xfrm rot="17916675">
          <a:off x="1988596" y="899493"/>
          <a:ext cx="589192" cy="35947"/>
        </a:xfrm>
        <a:custGeom>
          <a:avLst/>
          <a:gdLst/>
          <a:ahLst/>
          <a:cxnLst/>
          <a:rect l="0" t="0" r="0" b="0"/>
          <a:pathLst>
            <a:path>
              <a:moveTo>
                <a:pt x="0" y="17973"/>
              </a:moveTo>
              <a:lnTo>
                <a:pt x="589192" y="17973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93433B-133C-467D-A2F1-9A01D0493B06}">
      <dsp:nvSpPr>
        <dsp:cNvPr id="0" name=""/>
        <dsp:cNvSpPr/>
      </dsp:nvSpPr>
      <dsp:spPr>
        <a:xfrm>
          <a:off x="1334817" y="1000821"/>
          <a:ext cx="1168455" cy="1168455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27D4E61-05DE-482F-8B62-C8780DA03979}">
      <dsp:nvSpPr>
        <dsp:cNvPr id="0" name=""/>
        <dsp:cNvSpPr/>
      </dsp:nvSpPr>
      <dsp:spPr>
        <a:xfrm>
          <a:off x="2241586" y="576"/>
          <a:ext cx="701073" cy="701073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7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</a:t>
          </a:r>
          <a:endParaRPr lang="zh-TW" sz="27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344256" y="103246"/>
        <a:ext cx="495733" cy="495733"/>
      </dsp:txXfrm>
    </dsp:sp>
    <dsp:sp modelId="{FAFBFDB9-D6B1-4369-AA3C-32E500F3ECE2}">
      <dsp:nvSpPr>
        <dsp:cNvPr id="0" name=""/>
        <dsp:cNvSpPr/>
      </dsp:nvSpPr>
      <dsp:spPr>
        <a:xfrm>
          <a:off x="3012766" y="576"/>
          <a:ext cx="1051609" cy="7010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1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巡檢容器</a:t>
          </a:r>
          <a:endParaRPr lang="zh-TW" sz="21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012766" y="576"/>
        <a:ext cx="1051609" cy="701073"/>
      </dsp:txXfrm>
    </dsp:sp>
    <dsp:sp modelId="{3FF6A708-70C6-44DE-8A38-605A7526CD8E}">
      <dsp:nvSpPr>
        <dsp:cNvPr id="0" name=""/>
        <dsp:cNvSpPr/>
      </dsp:nvSpPr>
      <dsp:spPr>
        <a:xfrm>
          <a:off x="2693238" y="782860"/>
          <a:ext cx="701073" cy="701073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7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</a:t>
          </a:r>
          <a:endParaRPr lang="zh-TW" sz="27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795908" y="885530"/>
        <a:ext cx="495733" cy="495733"/>
      </dsp:txXfrm>
    </dsp:sp>
    <dsp:sp modelId="{ED0840EE-3780-44F4-98C9-8273C89C306F}">
      <dsp:nvSpPr>
        <dsp:cNvPr id="0" name=""/>
        <dsp:cNvSpPr/>
      </dsp:nvSpPr>
      <dsp:spPr>
        <a:xfrm>
          <a:off x="3464419" y="782860"/>
          <a:ext cx="1051609" cy="7010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1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倒掉積水</a:t>
          </a:r>
          <a:endParaRPr lang="zh-TW" sz="21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464419" y="782860"/>
        <a:ext cx="1051609" cy="701073"/>
      </dsp:txXfrm>
    </dsp:sp>
    <dsp:sp modelId="{DB34A078-F159-4187-9B40-2A1C295523C9}">
      <dsp:nvSpPr>
        <dsp:cNvPr id="0" name=""/>
        <dsp:cNvSpPr/>
      </dsp:nvSpPr>
      <dsp:spPr>
        <a:xfrm>
          <a:off x="2693238" y="1686165"/>
          <a:ext cx="701073" cy="701073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7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</a:t>
          </a:r>
          <a:endParaRPr lang="zh-TW" sz="27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795908" y="1788835"/>
        <a:ext cx="495733" cy="495733"/>
      </dsp:txXfrm>
    </dsp:sp>
    <dsp:sp modelId="{001AD4C9-03BB-429B-9862-62A62EB69558}">
      <dsp:nvSpPr>
        <dsp:cNvPr id="0" name=""/>
        <dsp:cNvSpPr/>
      </dsp:nvSpPr>
      <dsp:spPr>
        <a:xfrm>
          <a:off x="3464419" y="1686165"/>
          <a:ext cx="1051609" cy="7010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1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清潔容器</a:t>
          </a:r>
          <a:endParaRPr lang="zh-TW" sz="21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464419" y="1686165"/>
        <a:ext cx="1051609" cy="701073"/>
      </dsp:txXfrm>
    </dsp:sp>
    <dsp:sp modelId="{0B3E8CE2-B79C-4D30-984D-0337D6E34161}">
      <dsp:nvSpPr>
        <dsp:cNvPr id="0" name=""/>
        <dsp:cNvSpPr/>
      </dsp:nvSpPr>
      <dsp:spPr>
        <a:xfrm>
          <a:off x="2241586" y="2468449"/>
          <a:ext cx="701073" cy="701073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7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</a:t>
          </a:r>
          <a:endParaRPr lang="zh-TW" sz="27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344256" y="2571119"/>
        <a:ext cx="495733" cy="495733"/>
      </dsp:txXfrm>
    </dsp:sp>
    <dsp:sp modelId="{38DAED2E-83E8-4516-BA0C-BC6ADE64461B}">
      <dsp:nvSpPr>
        <dsp:cNvPr id="0" name=""/>
        <dsp:cNvSpPr/>
      </dsp:nvSpPr>
      <dsp:spPr>
        <a:xfrm>
          <a:off x="3012766" y="2468449"/>
          <a:ext cx="1051609" cy="7010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1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刷除蟲卵</a:t>
          </a:r>
          <a:endParaRPr lang="zh-TW" sz="21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012766" y="2468449"/>
        <a:ext cx="1051609" cy="7010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13" Type="http://schemas.openxmlformats.org/officeDocument/2006/relationships/image" Target="../media/image8.png"/><Relationship Id="rId18" Type="http://schemas.microsoft.com/office/2007/relationships/hdphoto" Target="../media/hdphoto8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12" Type="http://schemas.microsoft.com/office/2007/relationships/hdphoto" Target="../media/hdphoto5.wdp"/><Relationship Id="rId17" Type="http://schemas.openxmlformats.org/officeDocument/2006/relationships/image" Target="../media/image10.png"/><Relationship Id="rId2" Type="http://schemas.openxmlformats.org/officeDocument/2006/relationships/image" Target="../media/image2.png"/><Relationship Id="rId16" Type="http://schemas.microsoft.com/office/2007/relationships/hdphoto" Target="../media/hdphoto7.wdp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11" Type="http://schemas.openxmlformats.org/officeDocument/2006/relationships/image" Target="../media/image7.png"/><Relationship Id="rId5" Type="http://schemas.openxmlformats.org/officeDocument/2006/relationships/image" Target="../media/image4.png"/><Relationship Id="rId15" Type="http://schemas.openxmlformats.org/officeDocument/2006/relationships/image" Target="../media/image9.png"/><Relationship Id="rId10" Type="http://schemas.microsoft.com/office/2007/relationships/hdphoto" Target="../media/hdphoto4.wdp"/><Relationship Id="rId4" Type="http://schemas.microsoft.com/office/2007/relationships/hdphoto" Target="../media/hdphoto1.wdp"/><Relationship Id="rId9" Type="http://schemas.openxmlformats.org/officeDocument/2006/relationships/image" Target="../media/image6.png"/><Relationship Id="rId14" Type="http://schemas.microsoft.com/office/2007/relationships/hdphoto" Target="../media/hdphoto6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4" Type="http://schemas.microsoft.com/office/2007/relationships/hdphoto" Target="../media/hdphoto2.wdp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10" Type="http://schemas.openxmlformats.org/officeDocument/2006/relationships/hyperlink" Target="https://www.cdc.gov.tw/" TargetMode="External"/><Relationship Id="rId4" Type="http://schemas.openxmlformats.org/officeDocument/2006/relationships/diagramLayout" Target="../diagrams/layout1.xml"/><Relationship Id="rId9" Type="http://schemas.microsoft.com/office/2007/relationships/hdphoto" Target="../media/hdphoto2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84540" y="2192904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664516" y="2947382"/>
            <a:ext cx="3004457" cy="2700773"/>
          </a:xfrm>
          <a:prstGeom prst="noSmoking">
            <a:avLst>
              <a:gd name="adj" fmla="val 9993"/>
            </a:avLst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7445" y="4376057"/>
            <a:ext cx="539606" cy="515332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1633" y="3473395"/>
            <a:ext cx="539606" cy="515332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9691" y="3531587"/>
            <a:ext cx="539606" cy="515332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9992" y="4270791"/>
            <a:ext cx="539606" cy="515332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3273" y="3941492"/>
            <a:ext cx="539606" cy="515332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2709" y="3179485"/>
            <a:ext cx="539606" cy="515332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2289" y="3643975"/>
            <a:ext cx="539606" cy="515332"/>
          </a:xfrm>
          <a:prstGeom prst="rect">
            <a:avLst/>
          </a:prstGeom>
        </p:spPr>
      </p:pic>
      <p:pic>
        <p:nvPicPr>
          <p:cNvPr id="13" name="圖片 12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8810" y="3386309"/>
            <a:ext cx="539606" cy="515332"/>
          </a:xfrm>
          <a:prstGeom prst="rect">
            <a:avLst/>
          </a:prstGeom>
        </p:spPr>
      </p:pic>
      <p:pic>
        <p:nvPicPr>
          <p:cNvPr id="14" name="圖片 13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8416" y="3518251"/>
            <a:ext cx="539606" cy="515332"/>
          </a:xfrm>
          <a:prstGeom prst="rect">
            <a:avLst/>
          </a:prstGeom>
        </p:spPr>
      </p:pic>
      <p:pic>
        <p:nvPicPr>
          <p:cNvPr id="15" name="圖片 14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8321" y="3534535"/>
            <a:ext cx="539606" cy="515332"/>
          </a:xfrm>
          <a:prstGeom prst="rect">
            <a:avLst/>
          </a:prstGeom>
        </p:spPr>
      </p:pic>
      <p:pic>
        <p:nvPicPr>
          <p:cNvPr id="16" name="圖片 1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3008" y="3950627"/>
            <a:ext cx="539606" cy="515332"/>
          </a:xfrm>
          <a:prstGeom prst="rect">
            <a:avLst/>
          </a:prstGeom>
        </p:spPr>
      </p:pic>
      <p:pic>
        <p:nvPicPr>
          <p:cNvPr id="17" name="圖片 16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4448" y="3775917"/>
            <a:ext cx="539606" cy="515332"/>
          </a:xfrm>
          <a:prstGeom prst="rect">
            <a:avLst/>
          </a:prstGeom>
        </p:spPr>
      </p:pic>
      <p:pic>
        <p:nvPicPr>
          <p:cNvPr id="18" name="圖片 17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3994" y="3340870"/>
            <a:ext cx="539606" cy="515332"/>
          </a:xfrm>
          <a:prstGeom prst="rect">
            <a:avLst/>
          </a:prstGeom>
        </p:spPr>
      </p:pic>
      <p:pic>
        <p:nvPicPr>
          <p:cNvPr id="19" name="圖片 18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5307" y="3849014"/>
            <a:ext cx="539606" cy="515332"/>
          </a:xfrm>
          <a:prstGeom prst="rect">
            <a:avLst/>
          </a:prstGeom>
        </p:spPr>
      </p:pic>
      <p:pic>
        <p:nvPicPr>
          <p:cNvPr id="20" name="圖片 19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4602" y="3936925"/>
            <a:ext cx="539606" cy="515332"/>
          </a:xfrm>
          <a:prstGeom prst="rect">
            <a:avLst/>
          </a:prstGeom>
        </p:spPr>
      </p:pic>
      <p:pic>
        <p:nvPicPr>
          <p:cNvPr id="21" name="圖片 20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2092" y="4089325"/>
            <a:ext cx="539606" cy="515332"/>
          </a:xfrm>
          <a:prstGeom prst="rect">
            <a:avLst/>
          </a:prstGeom>
        </p:spPr>
      </p:pic>
      <p:pic>
        <p:nvPicPr>
          <p:cNvPr id="22" name="圖片 21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845" y="4528457"/>
            <a:ext cx="539606" cy="515332"/>
          </a:xfrm>
          <a:prstGeom prst="rect">
            <a:avLst/>
          </a:prstGeom>
        </p:spPr>
      </p:pic>
      <p:pic>
        <p:nvPicPr>
          <p:cNvPr id="23" name="圖片 22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1257" y="4080291"/>
            <a:ext cx="539606" cy="515332"/>
          </a:xfrm>
          <a:prstGeom prst="rect">
            <a:avLst/>
          </a:prstGeom>
        </p:spPr>
      </p:pic>
      <p:pic>
        <p:nvPicPr>
          <p:cNvPr id="24" name="圖片 23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8018" y="4258041"/>
            <a:ext cx="539606" cy="515332"/>
          </a:xfrm>
          <a:prstGeom prst="rect">
            <a:avLst/>
          </a:prstGeom>
        </p:spPr>
      </p:pic>
      <p:pic>
        <p:nvPicPr>
          <p:cNvPr id="25" name="圖片 24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7821" y="3756363"/>
            <a:ext cx="539606" cy="515332"/>
          </a:xfrm>
          <a:prstGeom prst="rect">
            <a:avLst/>
          </a:prstGeom>
        </p:spPr>
      </p:pic>
      <p:pic>
        <p:nvPicPr>
          <p:cNvPr id="26" name="圖片 2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6529" y="4339971"/>
            <a:ext cx="539606" cy="515332"/>
          </a:xfrm>
          <a:prstGeom prst="rect">
            <a:avLst/>
          </a:prstGeom>
        </p:spPr>
      </p:pic>
      <p:pic>
        <p:nvPicPr>
          <p:cNvPr id="27" name="圖片 26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6256" y="4664416"/>
            <a:ext cx="539606" cy="515332"/>
          </a:xfrm>
          <a:prstGeom prst="rect">
            <a:avLst/>
          </a:prstGeom>
        </p:spPr>
      </p:pic>
      <p:pic>
        <p:nvPicPr>
          <p:cNvPr id="28" name="圖片 27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8297" y="4424605"/>
            <a:ext cx="539606" cy="515332"/>
          </a:xfrm>
          <a:prstGeom prst="rect">
            <a:avLst/>
          </a:prstGeom>
        </p:spPr>
      </p:pic>
      <p:pic>
        <p:nvPicPr>
          <p:cNvPr id="29" name="圖片 28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9374" y="3962525"/>
            <a:ext cx="539606" cy="515332"/>
          </a:xfrm>
          <a:prstGeom prst="rect">
            <a:avLst/>
          </a:prstGeom>
        </p:spPr>
      </p:pic>
      <p:pic>
        <p:nvPicPr>
          <p:cNvPr id="30" name="圖片 29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5342" y="4114162"/>
            <a:ext cx="539606" cy="515332"/>
          </a:xfrm>
          <a:prstGeom prst="rect">
            <a:avLst/>
          </a:prstGeom>
        </p:spPr>
      </p:pic>
      <p:pic>
        <p:nvPicPr>
          <p:cNvPr id="31" name="圖片 30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4914" y="3653684"/>
            <a:ext cx="539606" cy="515332"/>
          </a:xfrm>
          <a:prstGeom prst="rect">
            <a:avLst/>
          </a:prstGeom>
        </p:spPr>
      </p:pic>
      <p:pic>
        <p:nvPicPr>
          <p:cNvPr id="32" name="圖片 31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5787" y="4467071"/>
            <a:ext cx="609600" cy="597889"/>
          </a:xfrm>
          <a:prstGeom prst="rect">
            <a:avLst/>
          </a:prstGeom>
        </p:spPr>
      </p:pic>
      <p:pic>
        <p:nvPicPr>
          <p:cNvPr id="33" name="圖片 32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2245" y="4680857"/>
            <a:ext cx="539606" cy="515332"/>
          </a:xfrm>
          <a:prstGeom prst="rect">
            <a:avLst/>
          </a:prstGeom>
        </p:spPr>
      </p:pic>
      <p:pic>
        <p:nvPicPr>
          <p:cNvPr id="34" name="圖片 33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4645" y="4833257"/>
            <a:ext cx="539606" cy="515332"/>
          </a:xfrm>
          <a:prstGeom prst="rect">
            <a:avLst/>
          </a:prstGeom>
        </p:spPr>
      </p:pic>
      <p:pic>
        <p:nvPicPr>
          <p:cNvPr id="35" name="圖片 34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7529" y="4294025"/>
            <a:ext cx="539606" cy="515332"/>
          </a:xfrm>
          <a:prstGeom prst="rect">
            <a:avLst/>
          </a:prstGeom>
        </p:spPr>
      </p:pic>
      <p:pic>
        <p:nvPicPr>
          <p:cNvPr id="36" name="圖片 3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6046" y="4876950"/>
            <a:ext cx="539606" cy="515332"/>
          </a:xfrm>
          <a:prstGeom prst="rect">
            <a:avLst/>
          </a:prstGeom>
        </p:spPr>
      </p:pic>
      <p:pic>
        <p:nvPicPr>
          <p:cNvPr id="37" name="圖片 36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7684" y="4467071"/>
            <a:ext cx="539606" cy="515332"/>
          </a:xfrm>
          <a:prstGeom prst="rect">
            <a:avLst/>
          </a:prstGeom>
        </p:spPr>
      </p:pic>
      <p:pic>
        <p:nvPicPr>
          <p:cNvPr id="38" name="圖片 37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4814" y="4498890"/>
            <a:ext cx="539606" cy="515332"/>
          </a:xfrm>
          <a:prstGeom prst="rect">
            <a:avLst/>
          </a:prstGeom>
        </p:spPr>
      </p:pic>
      <p:pic>
        <p:nvPicPr>
          <p:cNvPr id="39" name="圖片 38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0621" y="3962525"/>
            <a:ext cx="539606" cy="515332"/>
          </a:xfrm>
          <a:prstGeom prst="rect">
            <a:avLst/>
          </a:prstGeom>
        </p:spPr>
      </p:pic>
      <p:pic>
        <p:nvPicPr>
          <p:cNvPr id="40" name="圖片 39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7224" y="3551922"/>
            <a:ext cx="539606" cy="515332"/>
          </a:xfrm>
          <a:prstGeom prst="rect">
            <a:avLst/>
          </a:prstGeom>
        </p:spPr>
      </p:pic>
      <p:pic>
        <p:nvPicPr>
          <p:cNvPr id="41" name="圖片 40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3301" y="4306758"/>
            <a:ext cx="539606" cy="515332"/>
          </a:xfrm>
          <a:prstGeom prst="rect">
            <a:avLst/>
          </a:prstGeom>
        </p:spPr>
      </p:pic>
      <p:pic>
        <p:nvPicPr>
          <p:cNvPr id="42" name="圖片 41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0085" y="3727125"/>
            <a:ext cx="539606" cy="515332"/>
          </a:xfrm>
          <a:prstGeom prst="rect">
            <a:avLst/>
          </a:prstGeom>
        </p:spPr>
      </p:pic>
      <p:pic>
        <p:nvPicPr>
          <p:cNvPr id="43" name="圖片 42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0373" y="4297769"/>
            <a:ext cx="539606" cy="515332"/>
          </a:xfrm>
          <a:prstGeom prst="rect">
            <a:avLst/>
          </a:prstGeom>
        </p:spPr>
      </p:pic>
      <p:pic>
        <p:nvPicPr>
          <p:cNvPr id="44" name="圖片 43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6714" y="4149146"/>
            <a:ext cx="539606" cy="515332"/>
          </a:xfrm>
          <a:prstGeom prst="rect">
            <a:avLst/>
          </a:prstGeom>
        </p:spPr>
      </p:pic>
      <p:pic>
        <p:nvPicPr>
          <p:cNvPr id="45" name="圖片 44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0812" y="4498088"/>
            <a:ext cx="539606" cy="515332"/>
          </a:xfrm>
          <a:prstGeom prst="rect">
            <a:avLst/>
          </a:prstGeom>
        </p:spPr>
      </p:pic>
      <p:pic>
        <p:nvPicPr>
          <p:cNvPr id="46" name="圖片 4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3726" y="4284732"/>
            <a:ext cx="539606" cy="515332"/>
          </a:xfrm>
          <a:prstGeom prst="rect">
            <a:avLst/>
          </a:prstGeom>
        </p:spPr>
      </p:pic>
      <p:pic>
        <p:nvPicPr>
          <p:cNvPr id="47" name="圖片 46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3078" y="3743309"/>
            <a:ext cx="539606" cy="515332"/>
          </a:xfrm>
          <a:prstGeom prst="rect">
            <a:avLst/>
          </a:prstGeom>
        </p:spPr>
      </p:pic>
      <p:pic>
        <p:nvPicPr>
          <p:cNvPr id="48" name="圖片 47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9445" y="4484489"/>
            <a:ext cx="539606" cy="515332"/>
          </a:xfrm>
          <a:prstGeom prst="rect">
            <a:avLst/>
          </a:prstGeom>
        </p:spPr>
      </p:pic>
      <p:pic>
        <p:nvPicPr>
          <p:cNvPr id="49" name="圖片 48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4092" y="4088374"/>
            <a:ext cx="539606" cy="515332"/>
          </a:xfrm>
          <a:prstGeom prst="rect">
            <a:avLst/>
          </a:prstGeom>
        </p:spPr>
      </p:pic>
      <p:pic>
        <p:nvPicPr>
          <p:cNvPr id="50" name="圖片 49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7045" y="4985657"/>
            <a:ext cx="539606" cy="515332"/>
          </a:xfrm>
          <a:prstGeom prst="rect">
            <a:avLst/>
          </a:prstGeom>
        </p:spPr>
      </p:pic>
      <p:pic>
        <p:nvPicPr>
          <p:cNvPr id="51" name="圖片 50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7816" y="4145096"/>
            <a:ext cx="539606" cy="515332"/>
          </a:xfrm>
          <a:prstGeom prst="rect">
            <a:avLst/>
          </a:prstGeom>
        </p:spPr>
      </p:pic>
      <p:pic>
        <p:nvPicPr>
          <p:cNvPr id="52" name="圖片 51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2700" y="3474866"/>
            <a:ext cx="539606" cy="515332"/>
          </a:xfrm>
          <a:prstGeom prst="rect">
            <a:avLst/>
          </a:prstGeom>
        </p:spPr>
      </p:pic>
      <p:pic>
        <p:nvPicPr>
          <p:cNvPr id="53" name="圖片 52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1452" y="4424405"/>
            <a:ext cx="539606" cy="515332"/>
          </a:xfrm>
          <a:prstGeom prst="rect">
            <a:avLst/>
          </a:prstGeom>
        </p:spPr>
      </p:pic>
      <p:pic>
        <p:nvPicPr>
          <p:cNvPr id="54" name="圖片 53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0277" y="4237612"/>
            <a:ext cx="539606" cy="515332"/>
          </a:xfrm>
          <a:prstGeom prst="rect">
            <a:avLst/>
          </a:prstGeom>
        </p:spPr>
      </p:pic>
      <p:pic>
        <p:nvPicPr>
          <p:cNvPr id="55" name="圖片 54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073" y="4465221"/>
            <a:ext cx="539606" cy="515332"/>
          </a:xfrm>
          <a:prstGeom prst="rect">
            <a:avLst/>
          </a:prstGeom>
        </p:spPr>
      </p:pic>
      <p:pic>
        <p:nvPicPr>
          <p:cNvPr id="56" name="圖片 55"/>
          <p:cNvPicPr>
            <a:picLocks noChangeAspect="1"/>
          </p:cNvPicPr>
          <p:nvPr/>
        </p:nvPicPr>
        <p:blipFill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2448" y="2814383"/>
            <a:ext cx="539606" cy="1371600"/>
          </a:xfrm>
          <a:prstGeom prst="rect">
            <a:avLst/>
          </a:prstGeom>
        </p:spPr>
      </p:pic>
      <p:pic>
        <p:nvPicPr>
          <p:cNvPr id="57" name="圖片 56"/>
          <p:cNvPicPr>
            <a:picLocks noChangeAspect="1"/>
          </p:cNvPicPr>
          <p:nvPr/>
        </p:nvPicPr>
        <p:blipFill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4848" y="2966783"/>
            <a:ext cx="539606" cy="1371600"/>
          </a:xfrm>
          <a:prstGeom prst="rect">
            <a:avLst/>
          </a:prstGeom>
        </p:spPr>
      </p:pic>
      <p:pic>
        <p:nvPicPr>
          <p:cNvPr id="58" name="圖片 57"/>
          <p:cNvPicPr>
            <a:picLocks noChangeAspect="1"/>
          </p:cNvPicPr>
          <p:nvPr/>
        </p:nvPicPr>
        <p:blipFill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7248" y="3119183"/>
            <a:ext cx="539606" cy="1371600"/>
          </a:xfrm>
          <a:prstGeom prst="rect">
            <a:avLst/>
          </a:prstGeom>
        </p:spPr>
      </p:pic>
      <p:pic>
        <p:nvPicPr>
          <p:cNvPr id="59" name="圖片 58"/>
          <p:cNvPicPr>
            <a:picLocks noChangeAspect="1"/>
          </p:cNvPicPr>
          <p:nvPr/>
        </p:nvPicPr>
        <p:blipFill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9648" y="3271583"/>
            <a:ext cx="539606" cy="1371600"/>
          </a:xfrm>
          <a:prstGeom prst="rect">
            <a:avLst/>
          </a:prstGeom>
        </p:spPr>
      </p:pic>
      <p:pic>
        <p:nvPicPr>
          <p:cNvPr id="60" name="圖片 59"/>
          <p:cNvPicPr>
            <a:picLocks noChangeAspect="1"/>
          </p:cNvPicPr>
          <p:nvPr/>
        </p:nvPicPr>
        <p:blipFill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2048" y="3423983"/>
            <a:ext cx="539606" cy="1371600"/>
          </a:xfrm>
          <a:prstGeom prst="rect">
            <a:avLst/>
          </a:prstGeom>
        </p:spPr>
      </p:pic>
      <p:pic>
        <p:nvPicPr>
          <p:cNvPr id="61" name="圖片 60"/>
          <p:cNvPicPr>
            <a:picLocks noChangeAspect="1"/>
          </p:cNvPicPr>
          <p:nvPr/>
        </p:nvPicPr>
        <p:blipFill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4448" y="3576383"/>
            <a:ext cx="539606" cy="1371600"/>
          </a:xfrm>
          <a:prstGeom prst="rect">
            <a:avLst/>
          </a:prstGeom>
        </p:spPr>
      </p:pic>
      <p:pic>
        <p:nvPicPr>
          <p:cNvPr id="62" name="圖片 61"/>
          <p:cNvPicPr>
            <a:picLocks noChangeAspect="1"/>
          </p:cNvPicPr>
          <p:nvPr/>
        </p:nvPicPr>
        <p:blipFill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6848" y="3728783"/>
            <a:ext cx="539606" cy="1371600"/>
          </a:xfrm>
          <a:prstGeom prst="rect">
            <a:avLst/>
          </a:prstGeom>
        </p:spPr>
      </p:pic>
      <p:pic>
        <p:nvPicPr>
          <p:cNvPr id="63" name="圖片 62"/>
          <p:cNvPicPr>
            <a:picLocks noChangeAspect="1"/>
          </p:cNvPicPr>
          <p:nvPr/>
        </p:nvPicPr>
        <p:blipFill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9248" y="3881183"/>
            <a:ext cx="539606" cy="1371600"/>
          </a:xfrm>
          <a:prstGeom prst="rect">
            <a:avLst/>
          </a:prstGeom>
        </p:spPr>
      </p:pic>
      <p:pic>
        <p:nvPicPr>
          <p:cNvPr id="64" name="圖片 63"/>
          <p:cNvPicPr>
            <a:picLocks noChangeAspect="1"/>
          </p:cNvPicPr>
          <p:nvPr/>
        </p:nvPicPr>
        <p:blipFill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1648" y="4033583"/>
            <a:ext cx="539606" cy="1371600"/>
          </a:xfrm>
          <a:prstGeom prst="rect">
            <a:avLst/>
          </a:prstGeom>
        </p:spPr>
      </p:pic>
      <p:pic>
        <p:nvPicPr>
          <p:cNvPr id="65" name="圖片 64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3929" y="4864870"/>
            <a:ext cx="539606" cy="515332"/>
          </a:xfrm>
          <a:prstGeom prst="rect">
            <a:avLst/>
          </a:prstGeom>
        </p:spPr>
      </p:pic>
      <p:pic>
        <p:nvPicPr>
          <p:cNvPr id="66" name="圖片 6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4871" y="3775314"/>
            <a:ext cx="539606" cy="515332"/>
          </a:xfrm>
          <a:prstGeom prst="rect">
            <a:avLst/>
          </a:prstGeom>
        </p:spPr>
      </p:pic>
      <p:pic>
        <p:nvPicPr>
          <p:cNvPr id="67" name="圖片 66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6096" y="4096702"/>
            <a:ext cx="539606" cy="515332"/>
          </a:xfrm>
          <a:prstGeom prst="rect">
            <a:avLst/>
          </a:prstGeom>
        </p:spPr>
      </p:pic>
      <p:pic>
        <p:nvPicPr>
          <p:cNvPr id="68" name="圖片 67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1256" y="3962247"/>
            <a:ext cx="539606" cy="515332"/>
          </a:xfrm>
          <a:prstGeom prst="rect">
            <a:avLst/>
          </a:prstGeom>
        </p:spPr>
      </p:pic>
      <p:pic>
        <p:nvPicPr>
          <p:cNvPr id="69" name="圖片 68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8564" y="4089717"/>
            <a:ext cx="539606" cy="515332"/>
          </a:xfrm>
          <a:prstGeom prst="rect">
            <a:avLst/>
          </a:prstGeom>
        </p:spPr>
      </p:pic>
      <p:pic>
        <p:nvPicPr>
          <p:cNvPr id="70" name="圖片 69"/>
          <p:cNvPicPr>
            <a:picLocks noChangeAspect="1"/>
          </p:cNvPicPr>
          <p:nvPr/>
        </p:nvPicPr>
        <p:blipFill>
          <a:blip r:embed="rId11" cstate="print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5115" y="3250105"/>
            <a:ext cx="797893" cy="762000"/>
          </a:xfrm>
          <a:prstGeom prst="rect">
            <a:avLst/>
          </a:prstGeom>
        </p:spPr>
      </p:pic>
      <p:pic>
        <p:nvPicPr>
          <p:cNvPr id="71" name="圖片 70"/>
          <p:cNvPicPr>
            <a:picLocks noChangeAspect="1"/>
          </p:cNvPicPr>
          <p:nvPr/>
        </p:nvPicPr>
        <p:blipFill>
          <a:blip r:embed="rId11" cstate="print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7515" y="3402505"/>
            <a:ext cx="797893" cy="762000"/>
          </a:xfrm>
          <a:prstGeom prst="rect">
            <a:avLst/>
          </a:prstGeom>
        </p:spPr>
      </p:pic>
      <p:pic>
        <p:nvPicPr>
          <p:cNvPr id="72" name="圖片 71"/>
          <p:cNvPicPr>
            <a:picLocks noChangeAspect="1"/>
          </p:cNvPicPr>
          <p:nvPr/>
        </p:nvPicPr>
        <p:blipFill>
          <a:blip r:embed="rId11" cstate="print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9915" y="3554905"/>
            <a:ext cx="797893" cy="762000"/>
          </a:xfrm>
          <a:prstGeom prst="rect">
            <a:avLst/>
          </a:prstGeom>
        </p:spPr>
      </p:pic>
      <p:pic>
        <p:nvPicPr>
          <p:cNvPr id="73" name="圖片 72"/>
          <p:cNvPicPr>
            <a:picLocks noChangeAspect="1"/>
          </p:cNvPicPr>
          <p:nvPr/>
        </p:nvPicPr>
        <p:blipFill>
          <a:blip r:embed="rId11" cstate="print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2315" y="3707305"/>
            <a:ext cx="797893" cy="762000"/>
          </a:xfrm>
          <a:prstGeom prst="rect">
            <a:avLst/>
          </a:prstGeom>
        </p:spPr>
      </p:pic>
      <p:pic>
        <p:nvPicPr>
          <p:cNvPr id="74" name="圖片 73"/>
          <p:cNvPicPr>
            <a:picLocks noChangeAspect="1"/>
          </p:cNvPicPr>
          <p:nvPr/>
        </p:nvPicPr>
        <p:blipFill>
          <a:blip r:embed="rId11" cstate="print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4715" y="3859705"/>
            <a:ext cx="797893" cy="762000"/>
          </a:xfrm>
          <a:prstGeom prst="rect">
            <a:avLst/>
          </a:prstGeom>
        </p:spPr>
      </p:pic>
      <p:pic>
        <p:nvPicPr>
          <p:cNvPr id="75" name="圖片 74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6033" y="4283329"/>
            <a:ext cx="539606" cy="515332"/>
          </a:xfrm>
          <a:prstGeom prst="rect">
            <a:avLst/>
          </a:prstGeom>
        </p:spPr>
      </p:pic>
      <p:pic>
        <p:nvPicPr>
          <p:cNvPr id="76" name="圖片 75"/>
          <p:cNvPicPr>
            <a:picLocks noChangeAspect="1"/>
          </p:cNvPicPr>
          <p:nvPr/>
        </p:nvPicPr>
        <p:blipFill>
          <a:blip r:embed="rId11" cstate="print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778219" y="3953397"/>
            <a:ext cx="797893" cy="762000"/>
          </a:xfrm>
          <a:prstGeom prst="rect">
            <a:avLst/>
          </a:prstGeom>
        </p:spPr>
      </p:pic>
      <p:pic>
        <p:nvPicPr>
          <p:cNvPr id="77" name="圖片 76"/>
          <p:cNvPicPr>
            <a:picLocks noChangeAspect="1"/>
          </p:cNvPicPr>
          <p:nvPr/>
        </p:nvPicPr>
        <p:blipFill>
          <a:blip r:embed="rId11" cstate="print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500141" y="4196909"/>
            <a:ext cx="1230453" cy="762000"/>
          </a:xfrm>
          <a:prstGeom prst="rect">
            <a:avLst/>
          </a:prstGeom>
        </p:spPr>
      </p:pic>
      <p:pic>
        <p:nvPicPr>
          <p:cNvPr id="78" name="圖片 77"/>
          <p:cNvPicPr>
            <a:picLocks noChangeAspect="1"/>
          </p:cNvPicPr>
          <p:nvPr/>
        </p:nvPicPr>
        <p:blipFill>
          <a:blip r:embed="rId11" cstate="print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083019" y="4258197"/>
            <a:ext cx="797893" cy="762000"/>
          </a:xfrm>
          <a:prstGeom prst="rect">
            <a:avLst/>
          </a:prstGeom>
        </p:spPr>
      </p:pic>
      <p:pic>
        <p:nvPicPr>
          <p:cNvPr id="79" name="圖片 78"/>
          <p:cNvPicPr>
            <a:picLocks noChangeAspect="1"/>
          </p:cNvPicPr>
          <p:nvPr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6613" y="3983714"/>
            <a:ext cx="1066800" cy="615480"/>
          </a:xfrm>
          <a:prstGeom prst="rect">
            <a:avLst/>
          </a:prstGeom>
        </p:spPr>
      </p:pic>
      <p:pic>
        <p:nvPicPr>
          <p:cNvPr id="80" name="圖片 79"/>
          <p:cNvPicPr>
            <a:picLocks noChangeAspect="1"/>
          </p:cNvPicPr>
          <p:nvPr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8756" y="5050630"/>
            <a:ext cx="1066800" cy="615480"/>
          </a:xfrm>
          <a:prstGeom prst="rect">
            <a:avLst/>
          </a:prstGeom>
        </p:spPr>
      </p:pic>
      <p:pic>
        <p:nvPicPr>
          <p:cNvPr id="81" name="圖片 80"/>
          <p:cNvPicPr>
            <a:picLocks noChangeAspect="1"/>
          </p:cNvPicPr>
          <p:nvPr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9541" y="4027576"/>
            <a:ext cx="1066800" cy="615480"/>
          </a:xfrm>
          <a:prstGeom prst="rect">
            <a:avLst/>
          </a:prstGeom>
        </p:spPr>
      </p:pic>
      <p:pic>
        <p:nvPicPr>
          <p:cNvPr id="82" name="圖片 81"/>
          <p:cNvPicPr>
            <a:picLocks noChangeAspect="1"/>
          </p:cNvPicPr>
          <p:nvPr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8279" y="221893"/>
            <a:ext cx="1066800" cy="615480"/>
          </a:xfrm>
          <a:prstGeom prst="rect">
            <a:avLst/>
          </a:prstGeom>
        </p:spPr>
      </p:pic>
      <p:pic>
        <p:nvPicPr>
          <p:cNvPr id="83" name="圖片 82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9445" y="5138057"/>
            <a:ext cx="539606" cy="515332"/>
          </a:xfrm>
          <a:prstGeom prst="rect">
            <a:avLst/>
          </a:prstGeom>
        </p:spPr>
      </p:pic>
      <p:pic>
        <p:nvPicPr>
          <p:cNvPr id="84" name="圖片 83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2700" y="3474866"/>
            <a:ext cx="539606" cy="515332"/>
          </a:xfrm>
          <a:prstGeom prst="rect">
            <a:avLst/>
          </a:prstGeom>
        </p:spPr>
      </p:pic>
      <p:pic>
        <p:nvPicPr>
          <p:cNvPr id="85" name="圖片 84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5100" y="3627266"/>
            <a:ext cx="539606" cy="515332"/>
          </a:xfrm>
          <a:prstGeom prst="rect">
            <a:avLst/>
          </a:prstGeom>
        </p:spPr>
      </p:pic>
      <p:pic>
        <p:nvPicPr>
          <p:cNvPr id="86" name="圖片 8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7500" y="3779666"/>
            <a:ext cx="539606" cy="515332"/>
          </a:xfrm>
          <a:prstGeom prst="rect">
            <a:avLst/>
          </a:prstGeom>
        </p:spPr>
      </p:pic>
      <p:pic>
        <p:nvPicPr>
          <p:cNvPr id="87" name="圖片 86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9721" y="4063984"/>
            <a:ext cx="539606" cy="515332"/>
          </a:xfrm>
          <a:prstGeom prst="rect">
            <a:avLst/>
          </a:prstGeom>
        </p:spPr>
      </p:pic>
      <p:pic>
        <p:nvPicPr>
          <p:cNvPr id="88" name="圖片 87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5015" y="3914213"/>
            <a:ext cx="539606" cy="515332"/>
          </a:xfrm>
          <a:prstGeom prst="rect">
            <a:avLst/>
          </a:prstGeom>
        </p:spPr>
      </p:pic>
      <p:pic>
        <p:nvPicPr>
          <p:cNvPr id="89" name="圖片 88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7518" y="4066823"/>
            <a:ext cx="539606" cy="515332"/>
          </a:xfrm>
          <a:prstGeom prst="rect">
            <a:avLst/>
          </a:prstGeom>
        </p:spPr>
      </p:pic>
      <p:pic>
        <p:nvPicPr>
          <p:cNvPr id="90" name="圖片 89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9918" y="4219223"/>
            <a:ext cx="539606" cy="515332"/>
          </a:xfrm>
          <a:prstGeom prst="rect">
            <a:avLst/>
          </a:prstGeom>
        </p:spPr>
      </p:pic>
      <p:pic>
        <p:nvPicPr>
          <p:cNvPr id="91" name="圖片 90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2318" y="4371623"/>
            <a:ext cx="539606" cy="515332"/>
          </a:xfrm>
          <a:prstGeom prst="rect">
            <a:avLst/>
          </a:prstGeom>
        </p:spPr>
      </p:pic>
      <p:pic>
        <p:nvPicPr>
          <p:cNvPr id="92" name="圖片 91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8991" y="3517436"/>
            <a:ext cx="539606" cy="515332"/>
          </a:xfrm>
          <a:prstGeom prst="rect">
            <a:avLst/>
          </a:prstGeom>
        </p:spPr>
      </p:pic>
      <p:pic>
        <p:nvPicPr>
          <p:cNvPr id="93" name="圖片 92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1391" y="3669836"/>
            <a:ext cx="539606" cy="515332"/>
          </a:xfrm>
          <a:prstGeom prst="rect">
            <a:avLst/>
          </a:prstGeom>
        </p:spPr>
      </p:pic>
      <p:pic>
        <p:nvPicPr>
          <p:cNvPr id="94" name="圖片 93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3791" y="3822236"/>
            <a:ext cx="539606" cy="515332"/>
          </a:xfrm>
          <a:prstGeom prst="rect">
            <a:avLst/>
          </a:prstGeom>
        </p:spPr>
      </p:pic>
      <p:pic>
        <p:nvPicPr>
          <p:cNvPr id="95" name="圖片 94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5170" y="4000717"/>
            <a:ext cx="539606" cy="515332"/>
          </a:xfrm>
          <a:prstGeom prst="rect">
            <a:avLst/>
          </a:prstGeom>
        </p:spPr>
      </p:pic>
      <p:pic>
        <p:nvPicPr>
          <p:cNvPr id="96" name="圖片 9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385" y="4193438"/>
            <a:ext cx="539606" cy="515332"/>
          </a:xfrm>
          <a:prstGeom prst="rect">
            <a:avLst/>
          </a:prstGeom>
        </p:spPr>
      </p:pic>
      <p:pic>
        <p:nvPicPr>
          <p:cNvPr id="97" name="圖片 96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1667" y="3900802"/>
            <a:ext cx="539606" cy="515332"/>
          </a:xfrm>
          <a:prstGeom prst="rect">
            <a:avLst/>
          </a:prstGeom>
        </p:spPr>
      </p:pic>
      <p:pic>
        <p:nvPicPr>
          <p:cNvPr id="98" name="圖片 97"/>
          <p:cNvPicPr>
            <a:picLocks noChangeAspect="1"/>
          </p:cNvPicPr>
          <p:nvPr/>
        </p:nvPicPr>
        <p:blipFill>
          <a:blip r:embed="rId11" cstate="print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2244" y="3325348"/>
            <a:ext cx="797893" cy="762000"/>
          </a:xfrm>
          <a:prstGeom prst="rect">
            <a:avLst/>
          </a:prstGeom>
        </p:spPr>
      </p:pic>
      <p:pic>
        <p:nvPicPr>
          <p:cNvPr id="99" name="圖片 98"/>
          <p:cNvPicPr>
            <a:picLocks noChangeAspect="1"/>
          </p:cNvPicPr>
          <p:nvPr/>
        </p:nvPicPr>
        <p:blipFill>
          <a:blip r:embed="rId11" cstate="print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9583" y="4547402"/>
            <a:ext cx="1059772" cy="762000"/>
          </a:xfrm>
          <a:prstGeom prst="rect">
            <a:avLst/>
          </a:prstGeom>
        </p:spPr>
      </p:pic>
      <p:pic>
        <p:nvPicPr>
          <p:cNvPr id="100" name="圖片 99"/>
          <p:cNvPicPr>
            <a:picLocks noChangeAspect="1"/>
          </p:cNvPicPr>
          <p:nvPr/>
        </p:nvPicPr>
        <p:blipFill>
          <a:blip r:embed="rId11" cstate="print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1352" y="3839765"/>
            <a:ext cx="797893" cy="762000"/>
          </a:xfrm>
          <a:prstGeom prst="rect">
            <a:avLst/>
          </a:prstGeom>
        </p:spPr>
      </p:pic>
      <p:pic>
        <p:nvPicPr>
          <p:cNvPr id="101" name="圖片 100"/>
          <p:cNvPicPr>
            <a:picLocks noChangeAspect="1"/>
          </p:cNvPicPr>
          <p:nvPr/>
        </p:nvPicPr>
        <p:blipFill>
          <a:blip r:embed="rId11" cstate="print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2871" y="4850158"/>
            <a:ext cx="797893" cy="762000"/>
          </a:xfrm>
          <a:prstGeom prst="rect">
            <a:avLst/>
          </a:prstGeom>
        </p:spPr>
      </p:pic>
      <p:pic>
        <p:nvPicPr>
          <p:cNvPr id="102" name="圖片 101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0564" y="3879748"/>
            <a:ext cx="539606" cy="515332"/>
          </a:xfrm>
          <a:prstGeom prst="rect">
            <a:avLst/>
          </a:prstGeom>
        </p:spPr>
      </p:pic>
      <p:pic>
        <p:nvPicPr>
          <p:cNvPr id="103" name="圖片 102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2964" y="4032148"/>
            <a:ext cx="539606" cy="515332"/>
          </a:xfrm>
          <a:prstGeom prst="rect">
            <a:avLst/>
          </a:prstGeom>
        </p:spPr>
      </p:pic>
      <p:pic>
        <p:nvPicPr>
          <p:cNvPr id="104" name="圖片 103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5364" y="4184548"/>
            <a:ext cx="539606" cy="515332"/>
          </a:xfrm>
          <a:prstGeom prst="rect">
            <a:avLst/>
          </a:prstGeom>
        </p:spPr>
      </p:pic>
      <p:pic>
        <p:nvPicPr>
          <p:cNvPr id="105" name="圖片 104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1970" y="4206697"/>
            <a:ext cx="539606" cy="515332"/>
          </a:xfrm>
          <a:prstGeom prst="rect">
            <a:avLst/>
          </a:prstGeom>
        </p:spPr>
      </p:pic>
      <p:pic>
        <p:nvPicPr>
          <p:cNvPr id="106" name="圖片 10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4370" y="4359097"/>
            <a:ext cx="539606" cy="515332"/>
          </a:xfrm>
          <a:prstGeom prst="rect">
            <a:avLst/>
          </a:prstGeom>
        </p:spPr>
      </p:pic>
      <p:pic>
        <p:nvPicPr>
          <p:cNvPr id="107" name="圖片 106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1131" y="3634270"/>
            <a:ext cx="539606" cy="515332"/>
          </a:xfrm>
          <a:prstGeom prst="rect">
            <a:avLst/>
          </a:prstGeom>
        </p:spPr>
      </p:pic>
      <p:pic>
        <p:nvPicPr>
          <p:cNvPr id="108" name="圖片 107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0179" y="4021919"/>
            <a:ext cx="539606" cy="515332"/>
          </a:xfrm>
          <a:prstGeom prst="rect">
            <a:avLst/>
          </a:prstGeom>
        </p:spPr>
      </p:pic>
      <p:pic>
        <p:nvPicPr>
          <p:cNvPr id="109" name="圖片 108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9877" y="4046062"/>
            <a:ext cx="539606" cy="515332"/>
          </a:xfrm>
          <a:prstGeom prst="rect">
            <a:avLst/>
          </a:prstGeom>
        </p:spPr>
      </p:pic>
      <p:pic>
        <p:nvPicPr>
          <p:cNvPr id="110" name="圖片 109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093261">
            <a:off x="3656791" y="1322130"/>
            <a:ext cx="1516136" cy="1447933"/>
          </a:xfrm>
          <a:prstGeom prst="rect">
            <a:avLst/>
          </a:prstGeom>
        </p:spPr>
      </p:pic>
      <p:pic>
        <p:nvPicPr>
          <p:cNvPr id="111" name="圖片 110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6722" y="4020305"/>
            <a:ext cx="990798" cy="946227"/>
          </a:xfrm>
          <a:prstGeom prst="rect">
            <a:avLst/>
          </a:prstGeom>
        </p:spPr>
      </p:pic>
      <p:pic>
        <p:nvPicPr>
          <p:cNvPr id="112" name="圖片 111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5181" y="4018942"/>
            <a:ext cx="539606" cy="515332"/>
          </a:xfrm>
          <a:prstGeom prst="rect">
            <a:avLst/>
          </a:prstGeom>
        </p:spPr>
      </p:pic>
      <p:pic>
        <p:nvPicPr>
          <p:cNvPr id="113" name="圖片 112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2824" y="4355916"/>
            <a:ext cx="539606" cy="515332"/>
          </a:xfrm>
          <a:prstGeom prst="rect">
            <a:avLst/>
          </a:prstGeom>
        </p:spPr>
      </p:pic>
      <p:pic>
        <p:nvPicPr>
          <p:cNvPr id="114" name="圖片 113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6448" y="5788043"/>
            <a:ext cx="539606" cy="515332"/>
          </a:xfrm>
          <a:prstGeom prst="rect">
            <a:avLst/>
          </a:prstGeom>
        </p:spPr>
      </p:pic>
      <p:pic>
        <p:nvPicPr>
          <p:cNvPr id="115" name="圖片 114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9864" y="6021977"/>
            <a:ext cx="539606" cy="515332"/>
          </a:xfrm>
          <a:prstGeom prst="rect">
            <a:avLst/>
          </a:prstGeom>
        </p:spPr>
      </p:pic>
      <p:pic>
        <p:nvPicPr>
          <p:cNvPr id="116" name="圖片 11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3174" y="6148252"/>
            <a:ext cx="539606" cy="515332"/>
          </a:xfrm>
          <a:prstGeom prst="rect">
            <a:avLst/>
          </a:prstGeom>
        </p:spPr>
      </p:pic>
      <p:pic>
        <p:nvPicPr>
          <p:cNvPr id="117" name="圖片 116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794" y="2929121"/>
            <a:ext cx="539606" cy="515332"/>
          </a:xfrm>
          <a:prstGeom prst="rect">
            <a:avLst/>
          </a:prstGeom>
        </p:spPr>
      </p:pic>
      <p:pic>
        <p:nvPicPr>
          <p:cNvPr id="118" name="圖片 117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9744" y="3538709"/>
            <a:ext cx="539606" cy="515332"/>
          </a:xfrm>
          <a:prstGeom prst="rect">
            <a:avLst/>
          </a:prstGeom>
        </p:spPr>
      </p:pic>
      <p:pic>
        <p:nvPicPr>
          <p:cNvPr id="119" name="圖片 118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0311" y="4722887"/>
            <a:ext cx="539606" cy="515332"/>
          </a:xfrm>
          <a:prstGeom prst="rect">
            <a:avLst/>
          </a:prstGeom>
        </p:spPr>
      </p:pic>
      <p:pic>
        <p:nvPicPr>
          <p:cNvPr id="120" name="圖片 119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162" y="4484489"/>
            <a:ext cx="539606" cy="515332"/>
          </a:xfrm>
          <a:prstGeom prst="rect">
            <a:avLst/>
          </a:prstGeom>
        </p:spPr>
      </p:pic>
      <p:pic>
        <p:nvPicPr>
          <p:cNvPr id="121" name="圖片 120"/>
          <p:cNvPicPr>
            <a:picLocks noChangeAspect="1"/>
          </p:cNvPicPr>
          <p:nvPr/>
        </p:nvPicPr>
        <p:blipFill>
          <a:blip r:embed="rId15" cstate="print"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0425" y="2885629"/>
            <a:ext cx="461951" cy="515332"/>
          </a:xfrm>
          <a:prstGeom prst="rect">
            <a:avLst/>
          </a:prstGeom>
        </p:spPr>
      </p:pic>
      <p:pic>
        <p:nvPicPr>
          <p:cNvPr id="122" name="圖片 121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3721" y="2819119"/>
            <a:ext cx="539606" cy="515332"/>
          </a:xfrm>
          <a:prstGeom prst="rect">
            <a:avLst/>
          </a:prstGeom>
        </p:spPr>
      </p:pic>
      <p:pic>
        <p:nvPicPr>
          <p:cNvPr id="123" name="圖片 122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1401" y="5926395"/>
            <a:ext cx="539606" cy="515332"/>
          </a:xfrm>
          <a:prstGeom prst="rect">
            <a:avLst/>
          </a:prstGeom>
        </p:spPr>
      </p:pic>
      <p:pic>
        <p:nvPicPr>
          <p:cNvPr id="124" name="圖片 123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5222" y="5330409"/>
            <a:ext cx="539606" cy="515332"/>
          </a:xfrm>
          <a:prstGeom prst="rect">
            <a:avLst/>
          </a:prstGeom>
        </p:spPr>
      </p:pic>
      <p:pic>
        <p:nvPicPr>
          <p:cNvPr id="125" name="圖片 124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433" y="5604729"/>
            <a:ext cx="539606" cy="515332"/>
          </a:xfrm>
          <a:prstGeom prst="rect">
            <a:avLst/>
          </a:prstGeom>
        </p:spPr>
      </p:pic>
      <p:pic>
        <p:nvPicPr>
          <p:cNvPr id="126" name="圖片 12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8707" y="5411063"/>
            <a:ext cx="539606" cy="515332"/>
          </a:xfrm>
          <a:prstGeom prst="rect">
            <a:avLst/>
          </a:prstGeom>
        </p:spPr>
      </p:pic>
      <p:pic>
        <p:nvPicPr>
          <p:cNvPr id="127" name="圖片 126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7894" y="6011203"/>
            <a:ext cx="539606" cy="515332"/>
          </a:xfrm>
          <a:prstGeom prst="rect">
            <a:avLst/>
          </a:prstGeom>
        </p:spPr>
      </p:pic>
      <p:pic>
        <p:nvPicPr>
          <p:cNvPr id="128" name="圖片 127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8625" y="1986845"/>
            <a:ext cx="539606" cy="515332"/>
          </a:xfrm>
          <a:prstGeom prst="rect">
            <a:avLst/>
          </a:prstGeom>
        </p:spPr>
      </p:pic>
      <p:pic>
        <p:nvPicPr>
          <p:cNvPr id="129" name="圖片 128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4595" y="4706983"/>
            <a:ext cx="539606" cy="515332"/>
          </a:xfrm>
          <a:prstGeom prst="rect">
            <a:avLst/>
          </a:prstGeom>
        </p:spPr>
      </p:pic>
      <p:pic>
        <p:nvPicPr>
          <p:cNvPr id="130" name="圖片 129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1651" y="3361589"/>
            <a:ext cx="539606" cy="515332"/>
          </a:xfrm>
          <a:prstGeom prst="rect">
            <a:avLst/>
          </a:prstGeom>
        </p:spPr>
      </p:pic>
      <p:pic>
        <p:nvPicPr>
          <p:cNvPr id="131" name="圖片 130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2335" y="2314246"/>
            <a:ext cx="539606" cy="515332"/>
          </a:xfrm>
          <a:prstGeom prst="rect">
            <a:avLst/>
          </a:prstGeom>
        </p:spPr>
      </p:pic>
      <p:pic>
        <p:nvPicPr>
          <p:cNvPr id="132" name="圖片 131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6783" y="4280251"/>
            <a:ext cx="539606" cy="515332"/>
          </a:xfrm>
          <a:prstGeom prst="rect">
            <a:avLst/>
          </a:prstGeom>
        </p:spPr>
      </p:pic>
      <p:pic>
        <p:nvPicPr>
          <p:cNvPr id="133" name="圖片 132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0508" y="3722280"/>
            <a:ext cx="539606" cy="515332"/>
          </a:xfrm>
          <a:prstGeom prst="rect">
            <a:avLst/>
          </a:prstGeom>
        </p:spPr>
      </p:pic>
      <p:pic>
        <p:nvPicPr>
          <p:cNvPr id="134" name="圖片 133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9917" y="5534297"/>
            <a:ext cx="539606" cy="515332"/>
          </a:xfrm>
          <a:prstGeom prst="rect">
            <a:avLst/>
          </a:prstGeom>
        </p:spPr>
      </p:pic>
      <p:pic>
        <p:nvPicPr>
          <p:cNvPr id="135" name="圖片 134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849" y="1205277"/>
            <a:ext cx="539606" cy="515332"/>
          </a:xfrm>
          <a:prstGeom prst="rect">
            <a:avLst/>
          </a:prstGeom>
        </p:spPr>
      </p:pic>
      <p:pic>
        <p:nvPicPr>
          <p:cNvPr id="136" name="圖片 13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744" y="1647522"/>
            <a:ext cx="539606" cy="515332"/>
          </a:xfrm>
          <a:prstGeom prst="rect">
            <a:avLst/>
          </a:prstGeom>
        </p:spPr>
      </p:pic>
      <p:pic>
        <p:nvPicPr>
          <p:cNvPr id="137" name="圖片 136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9260" y="1825135"/>
            <a:ext cx="539606" cy="515332"/>
          </a:xfrm>
          <a:prstGeom prst="rect">
            <a:avLst/>
          </a:prstGeom>
        </p:spPr>
      </p:pic>
      <p:pic>
        <p:nvPicPr>
          <p:cNvPr id="138" name="圖片 137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3474" y="2299051"/>
            <a:ext cx="539606" cy="515332"/>
          </a:xfrm>
          <a:prstGeom prst="rect">
            <a:avLst/>
          </a:prstGeom>
        </p:spPr>
      </p:pic>
      <p:pic>
        <p:nvPicPr>
          <p:cNvPr id="139" name="圖片 138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4990" y="4728771"/>
            <a:ext cx="539606" cy="515332"/>
          </a:xfrm>
          <a:prstGeom prst="rect">
            <a:avLst/>
          </a:prstGeom>
        </p:spPr>
      </p:pic>
      <p:pic>
        <p:nvPicPr>
          <p:cNvPr id="140" name="圖片 139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3838" y="4564907"/>
            <a:ext cx="539606" cy="515332"/>
          </a:xfrm>
          <a:prstGeom prst="rect">
            <a:avLst/>
          </a:prstGeom>
        </p:spPr>
      </p:pic>
      <p:pic>
        <p:nvPicPr>
          <p:cNvPr id="141" name="圖片 140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1007" y="689945"/>
            <a:ext cx="539606" cy="515332"/>
          </a:xfrm>
          <a:prstGeom prst="rect">
            <a:avLst/>
          </a:prstGeom>
        </p:spPr>
      </p:pic>
      <p:pic>
        <p:nvPicPr>
          <p:cNvPr id="142" name="圖片 141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267" y="784948"/>
            <a:ext cx="539606" cy="515332"/>
          </a:xfrm>
          <a:prstGeom prst="rect">
            <a:avLst/>
          </a:prstGeom>
        </p:spPr>
      </p:pic>
      <p:pic>
        <p:nvPicPr>
          <p:cNvPr id="143" name="圖片 142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464" y="3611816"/>
            <a:ext cx="539606" cy="515332"/>
          </a:xfrm>
          <a:prstGeom prst="rect">
            <a:avLst/>
          </a:prstGeom>
        </p:spPr>
      </p:pic>
      <p:pic>
        <p:nvPicPr>
          <p:cNvPr id="144" name="圖片 143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1986" y="1912400"/>
            <a:ext cx="539606" cy="515332"/>
          </a:xfrm>
          <a:prstGeom prst="rect">
            <a:avLst/>
          </a:prstGeom>
        </p:spPr>
      </p:pic>
      <p:pic>
        <p:nvPicPr>
          <p:cNvPr id="145" name="圖片 144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1248" y="39254"/>
            <a:ext cx="539606" cy="515332"/>
          </a:xfrm>
          <a:prstGeom prst="rect">
            <a:avLst/>
          </a:prstGeom>
        </p:spPr>
      </p:pic>
      <p:pic>
        <p:nvPicPr>
          <p:cNvPr id="146" name="圖片 14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1597" y="179555"/>
            <a:ext cx="539606" cy="515332"/>
          </a:xfrm>
          <a:prstGeom prst="rect">
            <a:avLst/>
          </a:prstGeom>
        </p:spPr>
      </p:pic>
      <p:pic>
        <p:nvPicPr>
          <p:cNvPr id="147" name="圖片 146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3933" y="407679"/>
            <a:ext cx="539606" cy="515332"/>
          </a:xfrm>
          <a:prstGeom prst="rect">
            <a:avLst/>
          </a:prstGeom>
        </p:spPr>
      </p:pic>
      <p:pic>
        <p:nvPicPr>
          <p:cNvPr id="148" name="圖片 147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0185" y="2100680"/>
            <a:ext cx="539606" cy="515332"/>
          </a:xfrm>
          <a:prstGeom prst="rect">
            <a:avLst/>
          </a:prstGeom>
        </p:spPr>
      </p:pic>
      <p:pic>
        <p:nvPicPr>
          <p:cNvPr id="149" name="圖片 148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8625" y="3196264"/>
            <a:ext cx="539606" cy="515332"/>
          </a:xfrm>
          <a:prstGeom prst="rect">
            <a:avLst/>
          </a:prstGeom>
        </p:spPr>
      </p:pic>
      <p:pic>
        <p:nvPicPr>
          <p:cNvPr id="150" name="圖片 149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468" y="4798411"/>
            <a:ext cx="539606" cy="515332"/>
          </a:xfrm>
          <a:prstGeom prst="rect">
            <a:avLst/>
          </a:prstGeom>
        </p:spPr>
      </p:pic>
      <p:pic>
        <p:nvPicPr>
          <p:cNvPr id="151" name="圖片 150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10448">
            <a:off x="4999045" y="2337027"/>
            <a:ext cx="539606" cy="515332"/>
          </a:xfrm>
          <a:prstGeom prst="rect">
            <a:avLst/>
          </a:prstGeom>
        </p:spPr>
      </p:pic>
      <p:pic>
        <p:nvPicPr>
          <p:cNvPr id="152" name="圖片 151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3485" y="4178913"/>
            <a:ext cx="539606" cy="515332"/>
          </a:xfrm>
          <a:prstGeom prst="rect">
            <a:avLst/>
          </a:prstGeom>
        </p:spPr>
      </p:pic>
      <p:pic>
        <p:nvPicPr>
          <p:cNvPr id="153" name="圖片 152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3799" y="4864870"/>
            <a:ext cx="539606" cy="515332"/>
          </a:xfrm>
          <a:prstGeom prst="rect">
            <a:avLst/>
          </a:prstGeom>
        </p:spPr>
      </p:pic>
      <p:pic>
        <p:nvPicPr>
          <p:cNvPr id="154" name="圖片 153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9718" y="3814211"/>
            <a:ext cx="539606" cy="515332"/>
          </a:xfrm>
          <a:prstGeom prst="rect">
            <a:avLst/>
          </a:prstGeom>
        </p:spPr>
      </p:pic>
      <p:pic>
        <p:nvPicPr>
          <p:cNvPr id="155" name="圖片 154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7493" y="4051791"/>
            <a:ext cx="739399" cy="706137"/>
          </a:xfrm>
          <a:prstGeom prst="rect">
            <a:avLst/>
          </a:prstGeom>
        </p:spPr>
      </p:pic>
      <p:pic>
        <p:nvPicPr>
          <p:cNvPr id="156" name="圖片 15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8573" y="2905693"/>
            <a:ext cx="539606" cy="515332"/>
          </a:xfrm>
          <a:prstGeom prst="rect">
            <a:avLst/>
          </a:prstGeom>
        </p:spPr>
      </p:pic>
      <p:pic>
        <p:nvPicPr>
          <p:cNvPr id="157" name="圖片 156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5058" y="4805871"/>
            <a:ext cx="539606" cy="410474"/>
          </a:xfrm>
          <a:prstGeom prst="rect">
            <a:avLst/>
          </a:prstGeom>
        </p:spPr>
      </p:pic>
      <p:pic>
        <p:nvPicPr>
          <p:cNvPr id="158" name="圖片 157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293725" y="4451514"/>
            <a:ext cx="522470" cy="498967"/>
          </a:xfrm>
          <a:prstGeom prst="rect">
            <a:avLst/>
          </a:prstGeom>
        </p:spPr>
      </p:pic>
      <p:pic>
        <p:nvPicPr>
          <p:cNvPr id="159" name="圖片 158"/>
          <p:cNvPicPr>
            <a:picLocks noChangeAspect="1"/>
          </p:cNvPicPr>
          <p:nvPr/>
        </p:nvPicPr>
        <p:blipFill>
          <a:blip r:embed="rId17" cstate="print">
            <a:extLst>
              <a:ext uri="{BEBA8EAE-BF5A-486C-A8C5-ECC9F3942E4B}">
                <a14:imgProps xmlns:a14="http://schemas.microsoft.com/office/drawing/2010/main">
                  <a14:imgLayer r:embed="rId18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4012248" y="5236680"/>
            <a:ext cx="539606" cy="45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10448">
            <a:off x="4999045" y="2337027"/>
            <a:ext cx="539606" cy="515332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10448">
            <a:off x="3008784" y="932176"/>
            <a:ext cx="539606" cy="515332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10448">
            <a:off x="7869482" y="5427308"/>
            <a:ext cx="539606" cy="515332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10448">
            <a:off x="894718" y="947908"/>
            <a:ext cx="539606" cy="515332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10448">
            <a:off x="4106907" y="628602"/>
            <a:ext cx="539606" cy="515332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10448">
            <a:off x="7060302" y="1793559"/>
            <a:ext cx="539606" cy="515332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7429" y="5550202"/>
            <a:ext cx="539606" cy="515332"/>
          </a:xfrm>
          <a:prstGeom prst="rect">
            <a:avLst/>
          </a:prstGeom>
        </p:spPr>
      </p:pic>
      <p:pic>
        <p:nvPicPr>
          <p:cNvPr id="11" name="圖片 10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10448">
            <a:off x="5239675" y="4686522"/>
            <a:ext cx="539606" cy="515332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10448">
            <a:off x="7007006" y="5281959"/>
            <a:ext cx="539606" cy="515332"/>
          </a:xfrm>
          <a:prstGeom prst="rect">
            <a:avLst/>
          </a:prstGeom>
        </p:spPr>
      </p:pic>
      <p:pic>
        <p:nvPicPr>
          <p:cNvPr id="13" name="圖片 1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10448">
            <a:off x="5977615" y="4915919"/>
            <a:ext cx="539606" cy="515332"/>
          </a:xfrm>
          <a:prstGeom prst="rect">
            <a:avLst/>
          </a:prstGeom>
        </p:spPr>
      </p:pic>
      <p:pic>
        <p:nvPicPr>
          <p:cNvPr id="14" name="圖片 1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10448">
            <a:off x="5736986" y="533240"/>
            <a:ext cx="539606" cy="515332"/>
          </a:xfrm>
          <a:prstGeom prst="rect">
            <a:avLst/>
          </a:prstGeom>
        </p:spPr>
      </p:pic>
      <p:pic>
        <p:nvPicPr>
          <p:cNvPr id="15" name="圖片 14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10448">
            <a:off x="2866705" y="4959381"/>
            <a:ext cx="539606" cy="515332"/>
          </a:xfrm>
          <a:prstGeom prst="rect">
            <a:avLst/>
          </a:prstGeom>
        </p:spPr>
      </p:pic>
      <p:pic>
        <p:nvPicPr>
          <p:cNvPr id="16" name="圖片 1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10448">
            <a:off x="7007005" y="999870"/>
            <a:ext cx="539606" cy="515332"/>
          </a:xfrm>
          <a:prstGeom prst="rect">
            <a:avLst/>
          </a:prstGeom>
        </p:spPr>
      </p:pic>
      <p:pic>
        <p:nvPicPr>
          <p:cNvPr id="17" name="圖片 16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10448">
            <a:off x="5041249" y="5615116"/>
            <a:ext cx="539606" cy="515332"/>
          </a:xfrm>
          <a:prstGeom prst="rect">
            <a:avLst/>
          </a:prstGeom>
        </p:spPr>
      </p:pic>
      <p:pic>
        <p:nvPicPr>
          <p:cNvPr id="18" name="圖片 17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0511" y="4079220"/>
            <a:ext cx="539606" cy="515332"/>
          </a:xfrm>
          <a:prstGeom prst="rect">
            <a:avLst/>
          </a:prstGeom>
        </p:spPr>
      </p:pic>
      <p:pic>
        <p:nvPicPr>
          <p:cNvPr id="19" name="圖片 18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5912" y="4760751"/>
            <a:ext cx="539606" cy="515332"/>
          </a:xfrm>
          <a:prstGeom prst="rect">
            <a:avLst/>
          </a:prstGeom>
        </p:spPr>
      </p:pic>
      <p:pic>
        <p:nvPicPr>
          <p:cNvPr id="20" name="圖片 19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503" y="4549877"/>
            <a:ext cx="539606" cy="515332"/>
          </a:xfrm>
          <a:prstGeom prst="rect">
            <a:avLst/>
          </a:prstGeom>
        </p:spPr>
      </p:pic>
      <p:pic>
        <p:nvPicPr>
          <p:cNvPr id="21" name="圖片 20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7735" y="2051225"/>
            <a:ext cx="539606" cy="515332"/>
          </a:xfrm>
          <a:prstGeom prst="rect">
            <a:avLst/>
          </a:prstGeom>
        </p:spPr>
      </p:pic>
      <p:pic>
        <p:nvPicPr>
          <p:cNvPr id="22" name="圖片 2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6109" y="5422379"/>
            <a:ext cx="539606" cy="515332"/>
          </a:xfrm>
          <a:prstGeom prst="rect">
            <a:avLst/>
          </a:prstGeom>
        </p:spPr>
      </p:pic>
      <p:pic>
        <p:nvPicPr>
          <p:cNvPr id="23" name="圖片 2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5170" y="2960735"/>
            <a:ext cx="539606" cy="515332"/>
          </a:xfrm>
          <a:prstGeom prst="rect">
            <a:avLst/>
          </a:prstGeom>
        </p:spPr>
      </p:pic>
      <p:pic>
        <p:nvPicPr>
          <p:cNvPr id="24" name="圖片 2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1015" y="5017242"/>
            <a:ext cx="539606" cy="515332"/>
          </a:xfrm>
          <a:prstGeom prst="rect">
            <a:avLst/>
          </a:prstGeom>
        </p:spPr>
      </p:pic>
      <p:pic>
        <p:nvPicPr>
          <p:cNvPr id="25" name="圖片 24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799" y="2105678"/>
            <a:ext cx="539606" cy="515332"/>
          </a:xfrm>
          <a:prstGeom prst="rect">
            <a:avLst/>
          </a:prstGeom>
        </p:spPr>
      </p:pic>
      <p:pic>
        <p:nvPicPr>
          <p:cNvPr id="26" name="圖片 2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1404" y="4429937"/>
            <a:ext cx="539606" cy="515332"/>
          </a:xfrm>
          <a:prstGeom prst="rect">
            <a:avLst/>
          </a:prstGeom>
        </p:spPr>
      </p:pic>
      <p:pic>
        <p:nvPicPr>
          <p:cNvPr id="27" name="圖片 26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6788" y="4641836"/>
            <a:ext cx="539606" cy="515332"/>
          </a:xfrm>
          <a:prstGeom prst="rect">
            <a:avLst/>
          </a:prstGeom>
        </p:spPr>
      </p:pic>
      <p:pic>
        <p:nvPicPr>
          <p:cNvPr id="28" name="圖片 27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3152" y="1056284"/>
            <a:ext cx="539606" cy="515332"/>
          </a:xfrm>
          <a:prstGeom prst="rect">
            <a:avLst/>
          </a:prstGeom>
        </p:spPr>
      </p:pic>
      <p:pic>
        <p:nvPicPr>
          <p:cNvPr id="29" name="圖片 28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3015" y="5779242"/>
            <a:ext cx="539606" cy="515332"/>
          </a:xfrm>
          <a:prstGeom prst="rect">
            <a:avLst/>
          </a:prstGeom>
        </p:spPr>
      </p:pic>
      <p:pic>
        <p:nvPicPr>
          <p:cNvPr id="30" name="圖片 29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92" y="3431954"/>
            <a:ext cx="954913" cy="515332"/>
          </a:xfrm>
          <a:prstGeom prst="rect">
            <a:avLst/>
          </a:prstGeom>
        </p:spPr>
      </p:pic>
      <p:pic>
        <p:nvPicPr>
          <p:cNvPr id="31" name="圖片 30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3219" y="5509288"/>
            <a:ext cx="539606" cy="515332"/>
          </a:xfrm>
          <a:prstGeom prst="rect">
            <a:avLst/>
          </a:prstGeom>
        </p:spPr>
      </p:pic>
      <p:pic>
        <p:nvPicPr>
          <p:cNvPr id="32" name="圖片 3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4051" y="921830"/>
            <a:ext cx="539606" cy="515332"/>
          </a:xfrm>
          <a:prstGeom prst="rect">
            <a:avLst/>
          </a:prstGeom>
        </p:spPr>
      </p:pic>
      <p:pic>
        <p:nvPicPr>
          <p:cNvPr id="33" name="圖片 3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5926" y="2105678"/>
            <a:ext cx="539606" cy="515332"/>
          </a:xfrm>
          <a:prstGeom prst="rect">
            <a:avLst/>
          </a:prstGeom>
        </p:spPr>
      </p:pic>
      <p:pic>
        <p:nvPicPr>
          <p:cNvPr id="34" name="圖片 3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0038" y="4758695"/>
            <a:ext cx="539606" cy="515332"/>
          </a:xfrm>
          <a:prstGeom prst="rect">
            <a:avLst/>
          </a:prstGeom>
        </p:spPr>
      </p:pic>
      <p:pic>
        <p:nvPicPr>
          <p:cNvPr id="35" name="圖片 34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227" y="5462303"/>
            <a:ext cx="539606" cy="515332"/>
          </a:xfrm>
          <a:prstGeom prst="rect">
            <a:avLst/>
          </a:prstGeom>
        </p:spPr>
      </p:pic>
      <p:pic>
        <p:nvPicPr>
          <p:cNvPr id="36" name="圖片 3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1511" y="1744512"/>
            <a:ext cx="539606" cy="515332"/>
          </a:xfrm>
          <a:prstGeom prst="rect">
            <a:avLst/>
          </a:prstGeom>
        </p:spPr>
      </p:pic>
      <p:pic>
        <p:nvPicPr>
          <p:cNvPr id="37" name="圖片 36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7035" y="1884969"/>
            <a:ext cx="5161285" cy="515332"/>
          </a:xfrm>
          <a:prstGeom prst="rect">
            <a:avLst/>
          </a:prstGeom>
        </p:spPr>
      </p:pic>
      <p:pic>
        <p:nvPicPr>
          <p:cNvPr id="38" name="圖片 37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6109" y="321347"/>
            <a:ext cx="2048623" cy="515332"/>
          </a:xfrm>
          <a:prstGeom prst="rect">
            <a:avLst/>
          </a:prstGeom>
        </p:spPr>
      </p:pic>
      <p:pic>
        <p:nvPicPr>
          <p:cNvPr id="39" name="圖片 38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4566" y="5242012"/>
            <a:ext cx="5161285" cy="515332"/>
          </a:xfrm>
          <a:prstGeom prst="rect">
            <a:avLst/>
          </a:prstGeom>
        </p:spPr>
      </p:pic>
      <p:pic>
        <p:nvPicPr>
          <p:cNvPr id="40" name="圖片 39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4778" y="1117978"/>
            <a:ext cx="5161285" cy="515332"/>
          </a:xfrm>
          <a:prstGeom prst="rect">
            <a:avLst/>
          </a:prstGeom>
        </p:spPr>
      </p:pic>
      <p:pic>
        <p:nvPicPr>
          <p:cNvPr id="41" name="圖片 40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8000" y="6038069"/>
            <a:ext cx="5161285" cy="515332"/>
          </a:xfrm>
          <a:prstGeom prst="rect">
            <a:avLst/>
          </a:prstGeom>
        </p:spPr>
      </p:pic>
      <p:pic>
        <p:nvPicPr>
          <p:cNvPr id="42" name="圖片 4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3211" y="572403"/>
            <a:ext cx="5161285" cy="515332"/>
          </a:xfrm>
          <a:prstGeom prst="rect">
            <a:avLst/>
          </a:prstGeom>
        </p:spPr>
      </p:pic>
      <p:pic>
        <p:nvPicPr>
          <p:cNvPr id="43" name="圖片 4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9978" y="70406"/>
            <a:ext cx="5161285" cy="515332"/>
          </a:xfrm>
          <a:prstGeom prst="rect">
            <a:avLst/>
          </a:prstGeom>
        </p:spPr>
      </p:pic>
      <p:pic>
        <p:nvPicPr>
          <p:cNvPr id="44" name="圖片 4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5306" y="4654234"/>
            <a:ext cx="5161285" cy="515332"/>
          </a:xfrm>
          <a:prstGeom prst="rect">
            <a:avLst/>
          </a:prstGeom>
        </p:spPr>
      </p:pic>
      <p:pic>
        <p:nvPicPr>
          <p:cNvPr id="45" name="圖片 44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2464" y="6236462"/>
            <a:ext cx="5161285" cy="515332"/>
          </a:xfrm>
          <a:prstGeom prst="rect">
            <a:avLst/>
          </a:prstGeom>
        </p:spPr>
      </p:pic>
      <p:pic>
        <p:nvPicPr>
          <p:cNvPr id="46" name="圖片 4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8330" y="242863"/>
            <a:ext cx="5161285" cy="515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2153028393"/>
              </p:ext>
            </p:extLst>
          </p:nvPr>
        </p:nvGraphicFramePr>
        <p:xfrm>
          <a:off x="1794933" y="2032000"/>
          <a:ext cx="5850846" cy="31700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5" name="圖片 4"/>
          <p:cNvPicPr>
            <a:picLocks noChangeAspect="1"/>
          </p:cNvPicPr>
          <p:nvPr/>
        </p:nvPicPr>
        <p:blipFill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96239" l="107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7439" y="3229084"/>
            <a:ext cx="539606" cy="515332"/>
          </a:xfrm>
          <a:prstGeom prst="rect">
            <a:avLst/>
          </a:prstGeom>
        </p:spPr>
      </p:pic>
      <p:sp>
        <p:nvSpPr>
          <p:cNvPr id="7" name="向右箭號 6"/>
          <p:cNvSpPr/>
          <p:nvPr/>
        </p:nvSpPr>
        <p:spPr>
          <a:xfrm>
            <a:off x="6962502" y="5316581"/>
            <a:ext cx="1828801" cy="901337"/>
          </a:xfrm>
          <a:prstGeom prst="rightArrow">
            <a:avLst/>
          </a:prstGeom>
          <a:solidFill>
            <a:srgbClr val="FF0000"/>
          </a:solidFill>
          <a:ln w="38100">
            <a:solidFill>
              <a:srgbClr val="79B6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latin typeface="文鼎甜妞體P" panose="020B0602010101010101" pitchFamily="34" charset="-120"/>
                <a:ea typeface="文鼎甜妞體P" panose="020B0602010101010101" pitchFamily="34" charset="-120"/>
                <a:hlinkClick r:id="rId10"/>
              </a:rPr>
              <a:t>衛福部疾管署</a:t>
            </a:r>
            <a:endParaRPr lang="zh-TW" altLang="en-US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650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文鼎甜妞體P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40</cp:revision>
  <dcterms:created xsi:type="dcterms:W3CDTF">2017-11-07T04:44:24Z</dcterms:created>
  <dcterms:modified xsi:type="dcterms:W3CDTF">2019-10-15T01:25:14Z</dcterms:modified>
</cp:coreProperties>
</file>