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B07A51-A260-49E8-B24A-87343C648E77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CB54283-3326-4889-98C0-B128D8F4AFC0}">
      <dgm:prSet/>
      <dgm:spPr>
        <a:solidFill>
          <a:srgbClr val="92D05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10D3A53-4146-41E3-B3B1-DC273D6873CF}" type="parTrans" cxnId="{A043BE87-19F4-4351-85A3-C06182F2775E}">
      <dgm:prSet/>
      <dgm:spPr/>
      <dgm:t>
        <a:bodyPr/>
        <a:lstStyle/>
        <a:p>
          <a:endParaRPr lang="zh-TW" altLang="en-US"/>
        </a:p>
      </dgm:t>
    </dgm:pt>
    <dgm:pt modelId="{0BC9EE44-3CFD-4E0D-80DE-4A47362C8C57}" type="sibTrans" cxnId="{A043BE87-19F4-4351-85A3-C06182F2775E}">
      <dgm:prSet/>
      <dgm:spPr/>
      <dgm:t>
        <a:bodyPr/>
        <a:lstStyle/>
        <a:p>
          <a:endParaRPr lang="zh-TW" altLang="en-US"/>
        </a:p>
      </dgm:t>
    </dgm:pt>
    <dgm:pt modelId="{63473AAE-9527-4B8C-A89B-259426C69BCD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0941913-154A-4725-88BD-9590B0A0740C}" type="parTrans" cxnId="{AAFF0070-A30D-47E6-AB9F-3A982144FCA1}">
      <dgm:prSet/>
      <dgm:spPr/>
      <dgm:t>
        <a:bodyPr/>
        <a:lstStyle/>
        <a:p>
          <a:endParaRPr lang="zh-TW" altLang="en-US"/>
        </a:p>
      </dgm:t>
    </dgm:pt>
    <dgm:pt modelId="{DEA9C1E5-3F91-484C-A9E9-916BCE0FD9EE}" type="sibTrans" cxnId="{AAFF0070-A30D-47E6-AB9F-3A982144FCA1}">
      <dgm:prSet/>
      <dgm:spPr/>
      <dgm:t>
        <a:bodyPr/>
        <a:lstStyle/>
        <a:p>
          <a:endParaRPr lang="zh-TW" altLang="en-US"/>
        </a:p>
      </dgm:t>
    </dgm:pt>
    <dgm:pt modelId="{C407AC25-0DE5-4336-9ED0-8D3D68DFA726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D011553-FC8D-4D33-A445-E9A96B19BFB4}" type="parTrans" cxnId="{98982763-E510-456D-BBE8-920769D209D1}">
      <dgm:prSet/>
      <dgm:spPr/>
      <dgm:t>
        <a:bodyPr/>
        <a:lstStyle/>
        <a:p>
          <a:endParaRPr lang="zh-TW" altLang="en-US"/>
        </a:p>
      </dgm:t>
    </dgm:pt>
    <dgm:pt modelId="{6BED414D-9A02-4974-8A1B-3D62175A3E3B}" type="sibTrans" cxnId="{98982763-E510-456D-BBE8-920769D209D1}">
      <dgm:prSet/>
      <dgm:spPr/>
      <dgm:t>
        <a:bodyPr/>
        <a:lstStyle/>
        <a:p>
          <a:endParaRPr lang="zh-TW" altLang="en-US"/>
        </a:p>
      </dgm:t>
    </dgm:pt>
    <dgm:pt modelId="{721D64B8-F53D-414F-BF9D-2BB8C1F8761D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ADECC6D-35D3-4E5A-B773-321767BAE5C7}" type="parTrans" cxnId="{5574E9DD-C46B-494A-B074-560974740B21}">
      <dgm:prSet/>
      <dgm:spPr/>
      <dgm:t>
        <a:bodyPr/>
        <a:lstStyle/>
        <a:p>
          <a:endParaRPr lang="zh-TW" altLang="en-US"/>
        </a:p>
      </dgm:t>
    </dgm:pt>
    <dgm:pt modelId="{7AC129C5-C942-4070-B3F9-8520B2264328}" type="sibTrans" cxnId="{5574E9DD-C46B-494A-B074-560974740B21}">
      <dgm:prSet/>
      <dgm:spPr/>
      <dgm:t>
        <a:bodyPr/>
        <a:lstStyle/>
        <a:p>
          <a:endParaRPr lang="zh-TW" altLang="en-US"/>
        </a:p>
      </dgm:t>
    </dgm:pt>
    <dgm:pt modelId="{D6E8ACCB-2609-45FA-AC0E-6F85F5910BC9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8F73968-DE02-4358-90AE-CCFAD1425ADD}" type="parTrans" cxnId="{F441667A-B9C5-4578-B326-49E29F7C6F4A}">
      <dgm:prSet/>
      <dgm:spPr/>
      <dgm:t>
        <a:bodyPr/>
        <a:lstStyle/>
        <a:p>
          <a:endParaRPr lang="zh-TW" altLang="en-US"/>
        </a:p>
      </dgm:t>
    </dgm:pt>
    <dgm:pt modelId="{1516DD3D-3EEF-4862-9085-1A80E1D3EB20}" type="sibTrans" cxnId="{F441667A-B9C5-4578-B326-49E29F7C6F4A}">
      <dgm:prSet/>
      <dgm:spPr/>
      <dgm:t>
        <a:bodyPr/>
        <a:lstStyle/>
        <a:p>
          <a:endParaRPr lang="zh-TW" altLang="en-US"/>
        </a:p>
      </dgm:t>
    </dgm:pt>
    <dgm:pt modelId="{B54500C4-0DDB-4465-AC67-9141BC60CDBF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2E54003-1F26-4E8D-8413-0380DC833D5B}" type="parTrans" cxnId="{26EB3E5E-8FF4-484C-BDE8-356D3637F7A2}">
      <dgm:prSet/>
      <dgm:spPr/>
      <dgm:t>
        <a:bodyPr/>
        <a:lstStyle/>
        <a:p>
          <a:endParaRPr lang="zh-TW" altLang="en-US"/>
        </a:p>
      </dgm:t>
    </dgm:pt>
    <dgm:pt modelId="{B411BC24-515B-40DE-A02D-447FAE22155F}" type="sibTrans" cxnId="{26EB3E5E-8FF4-484C-BDE8-356D3637F7A2}">
      <dgm:prSet/>
      <dgm:spPr/>
      <dgm:t>
        <a:bodyPr/>
        <a:lstStyle/>
        <a:p>
          <a:endParaRPr lang="zh-TW" altLang="en-US"/>
        </a:p>
      </dgm:t>
    </dgm:pt>
    <dgm:pt modelId="{D7CEBFC8-51B2-42CE-A779-76E0828059E7}">
      <dgm:prSet/>
      <dgm:spPr>
        <a:solidFill>
          <a:schemeClr val="tx1">
            <a:lumMod val="85000"/>
            <a:lumOff val="15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04203CB-C778-48D7-BCEC-7CE31CDA801F}" type="parTrans" cxnId="{68E1E8CA-8A1E-458E-91C6-F8288B6479FB}">
      <dgm:prSet/>
      <dgm:spPr/>
      <dgm:t>
        <a:bodyPr/>
        <a:lstStyle/>
        <a:p>
          <a:endParaRPr lang="zh-TW" altLang="en-US"/>
        </a:p>
      </dgm:t>
    </dgm:pt>
    <dgm:pt modelId="{393AB0F0-C058-4E05-9BE6-C6EF75C4D271}" type="sibTrans" cxnId="{68E1E8CA-8A1E-458E-91C6-F8288B6479FB}">
      <dgm:prSet/>
      <dgm:spPr/>
      <dgm:t>
        <a:bodyPr/>
        <a:lstStyle/>
        <a:p>
          <a:endParaRPr lang="zh-TW" altLang="en-US"/>
        </a:p>
      </dgm:t>
    </dgm:pt>
    <dgm:pt modelId="{4724C2F6-87A1-430E-9D3E-047CB9E9CE67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B386BD7-DB1F-4FB0-AB03-1A9E5A65DE0C}" type="parTrans" cxnId="{4EB01D8A-C975-4168-8134-8BFE67A6FA22}">
      <dgm:prSet/>
      <dgm:spPr/>
      <dgm:t>
        <a:bodyPr/>
        <a:lstStyle/>
        <a:p>
          <a:endParaRPr lang="zh-TW" altLang="en-US"/>
        </a:p>
      </dgm:t>
    </dgm:pt>
    <dgm:pt modelId="{B29048BE-A63B-49F0-8B78-41EFCB4DBD59}" type="sibTrans" cxnId="{4EB01D8A-C975-4168-8134-8BFE67A6FA22}">
      <dgm:prSet/>
      <dgm:spPr/>
      <dgm:t>
        <a:bodyPr/>
        <a:lstStyle/>
        <a:p>
          <a:endParaRPr lang="zh-TW" altLang="en-US"/>
        </a:p>
      </dgm:t>
    </dgm:pt>
    <dgm:pt modelId="{C27D8D7F-086E-47EE-BB2C-539639F1004B}" type="pres">
      <dgm:prSet presAssocID="{86B07A51-A260-49E8-B24A-87343C648E7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7DB55B9-BE24-43D7-8319-3E09D464FA79}" type="pres">
      <dgm:prSet presAssocID="{86B07A51-A260-49E8-B24A-87343C648E77}" presName="cycle" presStyleCnt="0"/>
      <dgm:spPr/>
    </dgm:pt>
    <dgm:pt modelId="{06677B1C-B7F4-4009-8C21-31F469296C7C}" type="pres">
      <dgm:prSet presAssocID="{86B07A51-A260-49E8-B24A-87343C648E77}" presName="centerShape" presStyleCnt="0"/>
      <dgm:spPr/>
    </dgm:pt>
    <dgm:pt modelId="{7B54BE3E-65EA-45F4-9C22-FE41F5D75955}" type="pres">
      <dgm:prSet presAssocID="{86B07A51-A260-49E8-B24A-87343C648E77}" presName="connSite" presStyleLbl="node1" presStyleIdx="0" presStyleCnt="5"/>
      <dgm:spPr/>
    </dgm:pt>
    <dgm:pt modelId="{A0872F85-C6B7-4AD1-AA14-E4BE1B1FDE9E}" type="pres">
      <dgm:prSet presAssocID="{86B07A51-A260-49E8-B24A-87343C648E77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4D17C4C-3481-42BA-BEFF-193BE0EA58D0}" type="pres">
      <dgm:prSet presAssocID="{110D3A53-4146-41E3-B3B1-DC273D6873CF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655A515F-FC39-4233-A4AD-FC715D190CA5}" type="pres">
      <dgm:prSet presAssocID="{FCB54283-3326-4889-98C0-B128D8F4AFC0}" presName="node" presStyleCnt="0"/>
      <dgm:spPr/>
    </dgm:pt>
    <dgm:pt modelId="{78D26207-D433-479B-B446-472BA2D89957}" type="pres">
      <dgm:prSet presAssocID="{FCB54283-3326-4889-98C0-B128D8F4AFC0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A1DA89B-9AB2-41A7-9699-2B5C2A630D65}" type="pres">
      <dgm:prSet presAssocID="{FCB54283-3326-4889-98C0-B128D8F4AFC0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5EB74A-74F2-4228-9473-5F68AEF489B6}" type="pres">
      <dgm:prSet presAssocID="{2D011553-FC8D-4D33-A445-E9A96B19BFB4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84DE3298-186B-42B4-9919-4833DA5215D4}" type="pres">
      <dgm:prSet presAssocID="{C407AC25-0DE5-4336-9ED0-8D3D68DFA726}" presName="node" presStyleCnt="0"/>
      <dgm:spPr/>
    </dgm:pt>
    <dgm:pt modelId="{FF8EE785-5849-41D3-B6C5-F5A133082DC8}" type="pres">
      <dgm:prSet presAssocID="{C407AC25-0DE5-4336-9ED0-8D3D68DFA726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A57B8CB-0CAA-4068-8FFF-00DCC2E36696}" type="pres">
      <dgm:prSet presAssocID="{C407AC25-0DE5-4336-9ED0-8D3D68DFA726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20C4094-4276-4ECA-90FF-291C6A6797B9}" type="pres">
      <dgm:prSet presAssocID="{68F73968-DE02-4358-90AE-CCFAD1425ADD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2A936481-1984-4284-89AD-B4A1FFCE921B}" type="pres">
      <dgm:prSet presAssocID="{D6E8ACCB-2609-45FA-AC0E-6F85F5910BC9}" presName="node" presStyleCnt="0"/>
      <dgm:spPr/>
    </dgm:pt>
    <dgm:pt modelId="{DA05DE8D-979A-494F-B551-54A2B44F5FA3}" type="pres">
      <dgm:prSet presAssocID="{D6E8ACCB-2609-45FA-AC0E-6F85F5910BC9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4E49EF-4C81-497C-B410-20D74C9B4AFA}" type="pres">
      <dgm:prSet presAssocID="{D6E8ACCB-2609-45FA-AC0E-6F85F5910BC9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097ACAD-3720-4DFC-8E0B-7717EB99FFF6}" type="pres">
      <dgm:prSet presAssocID="{904203CB-C778-48D7-BCEC-7CE31CDA801F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946C7D8E-35CC-4362-A5FB-B07F7091E3E2}" type="pres">
      <dgm:prSet presAssocID="{D7CEBFC8-51B2-42CE-A779-76E0828059E7}" presName="node" presStyleCnt="0"/>
      <dgm:spPr/>
    </dgm:pt>
    <dgm:pt modelId="{C0753DC4-05D9-4CCC-BB11-32329C771D85}" type="pres">
      <dgm:prSet presAssocID="{D7CEBFC8-51B2-42CE-A779-76E0828059E7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8AD2629-CD8C-4EA0-9A8D-2F71F536ACD5}" type="pres">
      <dgm:prSet presAssocID="{D7CEBFC8-51B2-42CE-A779-76E0828059E7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84F1F94-68AA-49D9-B234-1FB9E51C33EB}" type="presOf" srcId="{86B07A51-A260-49E8-B24A-87343C648E77}" destId="{C27D8D7F-086E-47EE-BB2C-539639F1004B}" srcOrd="0" destOrd="0" presId="urn:microsoft.com/office/officeart/2005/8/layout/radial2"/>
    <dgm:cxn modelId="{286EB727-2305-4BC3-B412-37B798DACF3C}" type="presOf" srcId="{721D64B8-F53D-414F-BF9D-2BB8C1F8761D}" destId="{4A57B8CB-0CAA-4068-8FFF-00DCC2E36696}" srcOrd="0" destOrd="0" presId="urn:microsoft.com/office/officeart/2005/8/layout/radial2"/>
    <dgm:cxn modelId="{68E1E8CA-8A1E-458E-91C6-F8288B6479FB}" srcId="{86B07A51-A260-49E8-B24A-87343C648E77}" destId="{D7CEBFC8-51B2-42CE-A779-76E0828059E7}" srcOrd="3" destOrd="0" parTransId="{904203CB-C778-48D7-BCEC-7CE31CDA801F}" sibTransId="{393AB0F0-C058-4E05-9BE6-C6EF75C4D271}"/>
    <dgm:cxn modelId="{01707746-A6D3-4C5C-B90F-E86C9045BEE2}" type="presOf" srcId="{904203CB-C778-48D7-BCEC-7CE31CDA801F}" destId="{D097ACAD-3720-4DFC-8E0B-7717EB99FFF6}" srcOrd="0" destOrd="0" presId="urn:microsoft.com/office/officeart/2005/8/layout/radial2"/>
    <dgm:cxn modelId="{4EB01D8A-C975-4168-8134-8BFE67A6FA22}" srcId="{D7CEBFC8-51B2-42CE-A779-76E0828059E7}" destId="{4724C2F6-87A1-430E-9D3E-047CB9E9CE67}" srcOrd="0" destOrd="0" parTransId="{CB386BD7-DB1F-4FB0-AB03-1A9E5A65DE0C}" sibTransId="{B29048BE-A63B-49F0-8B78-41EFCB4DBD59}"/>
    <dgm:cxn modelId="{E60947D7-03DC-4496-B9EE-4F281EA401E9}" type="presOf" srcId="{2D011553-FC8D-4D33-A445-E9A96B19BFB4}" destId="{BF5EB74A-74F2-4228-9473-5F68AEF489B6}" srcOrd="0" destOrd="0" presId="urn:microsoft.com/office/officeart/2005/8/layout/radial2"/>
    <dgm:cxn modelId="{A043BE87-19F4-4351-85A3-C06182F2775E}" srcId="{86B07A51-A260-49E8-B24A-87343C648E77}" destId="{FCB54283-3326-4889-98C0-B128D8F4AFC0}" srcOrd="0" destOrd="0" parTransId="{110D3A53-4146-41E3-B3B1-DC273D6873CF}" sibTransId="{0BC9EE44-3CFD-4E0D-80DE-4A47362C8C57}"/>
    <dgm:cxn modelId="{26EB3E5E-8FF4-484C-BDE8-356D3637F7A2}" srcId="{D6E8ACCB-2609-45FA-AC0E-6F85F5910BC9}" destId="{B54500C4-0DDB-4465-AC67-9141BC60CDBF}" srcOrd="0" destOrd="0" parTransId="{62E54003-1F26-4E8D-8413-0380DC833D5B}" sibTransId="{B411BC24-515B-40DE-A02D-447FAE22155F}"/>
    <dgm:cxn modelId="{0E649DF0-1622-4C3D-ACB7-FD3AA588D596}" type="presOf" srcId="{C407AC25-0DE5-4336-9ED0-8D3D68DFA726}" destId="{FF8EE785-5849-41D3-B6C5-F5A133082DC8}" srcOrd="0" destOrd="0" presId="urn:microsoft.com/office/officeart/2005/8/layout/radial2"/>
    <dgm:cxn modelId="{98982763-E510-456D-BBE8-920769D209D1}" srcId="{86B07A51-A260-49E8-B24A-87343C648E77}" destId="{C407AC25-0DE5-4336-9ED0-8D3D68DFA726}" srcOrd="1" destOrd="0" parTransId="{2D011553-FC8D-4D33-A445-E9A96B19BFB4}" sibTransId="{6BED414D-9A02-4974-8A1B-3D62175A3E3B}"/>
    <dgm:cxn modelId="{AE4CE9E2-94D8-449D-A39F-120BD1E7FEF9}" type="presOf" srcId="{110D3A53-4146-41E3-B3B1-DC273D6873CF}" destId="{04D17C4C-3481-42BA-BEFF-193BE0EA58D0}" srcOrd="0" destOrd="0" presId="urn:microsoft.com/office/officeart/2005/8/layout/radial2"/>
    <dgm:cxn modelId="{758C2DCF-029D-48CE-8ADA-E2D340DE6F18}" type="presOf" srcId="{4724C2F6-87A1-430E-9D3E-047CB9E9CE67}" destId="{98AD2629-CD8C-4EA0-9A8D-2F71F536ACD5}" srcOrd="0" destOrd="0" presId="urn:microsoft.com/office/officeart/2005/8/layout/radial2"/>
    <dgm:cxn modelId="{7EC2DB33-E739-4BD9-9358-93977534B973}" type="presOf" srcId="{63473AAE-9527-4B8C-A89B-259426C69BCD}" destId="{FA1DA89B-9AB2-41A7-9699-2B5C2A630D65}" srcOrd="0" destOrd="0" presId="urn:microsoft.com/office/officeart/2005/8/layout/radial2"/>
    <dgm:cxn modelId="{AAFF0070-A30D-47E6-AB9F-3A982144FCA1}" srcId="{FCB54283-3326-4889-98C0-B128D8F4AFC0}" destId="{63473AAE-9527-4B8C-A89B-259426C69BCD}" srcOrd="0" destOrd="0" parTransId="{30941913-154A-4725-88BD-9590B0A0740C}" sibTransId="{DEA9C1E5-3F91-484C-A9E9-916BCE0FD9EE}"/>
    <dgm:cxn modelId="{248DEB08-077E-4B38-84D2-810BCB5EC420}" type="presOf" srcId="{FCB54283-3326-4889-98C0-B128D8F4AFC0}" destId="{78D26207-D433-479B-B446-472BA2D89957}" srcOrd="0" destOrd="0" presId="urn:microsoft.com/office/officeart/2005/8/layout/radial2"/>
    <dgm:cxn modelId="{09CE9DA5-D016-4585-95F3-D259B172DDE8}" type="presOf" srcId="{D6E8ACCB-2609-45FA-AC0E-6F85F5910BC9}" destId="{DA05DE8D-979A-494F-B551-54A2B44F5FA3}" srcOrd="0" destOrd="0" presId="urn:microsoft.com/office/officeart/2005/8/layout/radial2"/>
    <dgm:cxn modelId="{745476A1-7E30-4CA0-AE8C-BD0A4C429FA5}" type="presOf" srcId="{68F73968-DE02-4358-90AE-CCFAD1425ADD}" destId="{120C4094-4276-4ECA-90FF-291C6A6797B9}" srcOrd="0" destOrd="0" presId="urn:microsoft.com/office/officeart/2005/8/layout/radial2"/>
    <dgm:cxn modelId="{D0C0A8E0-DFE2-48D0-B660-E17F89070A30}" type="presOf" srcId="{B54500C4-0DDB-4465-AC67-9141BC60CDBF}" destId="{1F4E49EF-4C81-497C-B410-20D74C9B4AFA}" srcOrd="0" destOrd="0" presId="urn:microsoft.com/office/officeart/2005/8/layout/radial2"/>
    <dgm:cxn modelId="{5574E9DD-C46B-494A-B074-560974740B21}" srcId="{C407AC25-0DE5-4336-9ED0-8D3D68DFA726}" destId="{721D64B8-F53D-414F-BF9D-2BB8C1F8761D}" srcOrd="0" destOrd="0" parTransId="{2ADECC6D-35D3-4E5A-B773-321767BAE5C7}" sibTransId="{7AC129C5-C942-4070-B3F9-8520B2264328}"/>
    <dgm:cxn modelId="{F441667A-B9C5-4578-B326-49E29F7C6F4A}" srcId="{86B07A51-A260-49E8-B24A-87343C648E77}" destId="{D6E8ACCB-2609-45FA-AC0E-6F85F5910BC9}" srcOrd="2" destOrd="0" parTransId="{68F73968-DE02-4358-90AE-CCFAD1425ADD}" sibTransId="{1516DD3D-3EEF-4862-9085-1A80E1D3EB20}"/>
    <dgm:cxn modelId="{502CEC67-E495-4184-86D5-0C9F4BAFD38D}" type="presOf" srcId="{D7CEBFC8-51B2-42CE-A779-76E0828059E7}" destId="{C0753DC4-05D9-4CCC-BB11-32329C771D85}" srcOrd="0" destOrd="0" presId="urn:microsoft.com/office/officeart/2005/8/layout/radial2"/>
    <dgm:cxn modelId="{B59C6055-E8B3-4A9F-BD23-9A9A6F47546F}" type="presParOf" srcId="{C27D8D7F-086E-47EE-BB2C-539639F1004B}" destId="{57DB55B9-BE24-43D7-8319-3E09D464FA79}" srcOrd="0" destOrd="0" presId="urn:microsoft.com/office/officeart/2005/8/layout/radial2"/>
    <dgm:cxn modelId="{C67967BE-7F8B-45AB-8F69-975169752EE2}" type="presParOf" srcId="{57DB55B9-BE24-43D7-8319-3E09D464FA79}" destId="{06677B1C-B7F4-4009-8C21-31F469296C7C}" srcOrd="0" destOrd="0" presId="urn:microsoft.com/office/officeart/2005/8/layout/radial2"/>
    <dgm:cxn modelId="{0729C184-A3EA-4F9D-A7AF-9782017DD8D1}" type="presParOf" srcId="{06677B1C-B7F4-4009-8C21-31F469296C7C}" destId="{7B54BE3E-65EA-45F4-9C22-FE41F5D75955}" srcOrd="0" destOrd="0" presId="urn:microsoft.com/office/officeart/2005/8/layout/radial2"/>
    <dgm:cxn modelId="{9C12C3D3-E235-411B-B214-6184AFE68355}" type="presParOf" srcId="{06677B1C-B7F4-4009-8C21-31F469296C7C}" destId="{A0872F85-C6B7-4AD1-AA14-E4BE1B1FDE9E}" srcOrd="1" destOrd="0" presId="urn:microsoft.com/office/officeart/2005/8/layout/radial2"/>
    <dgm:cxn modelId="{3C842914-85E2-49D5-86F1-8A29206515D6}" type="presParOf" srcId="{57DB55B9-BE24-43D7-8319-3E09D464FA79}" destId="{04D17C4C-3481-42BA-BEFF-193BE0EA58D0}" srcOrd="1" destOrd="0" presId="urn:microsoft.com/office/officeart/2005/8/layout/radial2"/>
    <dgm:cxn modelId="{B96CFBDF-8794-40A3-9C9D-BEADF82E399C}" type="presParOf" srcId="{57DB55B9-BE24-43D7-8319-3E09D464FA79}" destId="{655A515F-FC39-4233-A4AD-FC715D190CA5}" srcOrd="2" destOrd="0" presId="urn:microsoft.com/office/officeart/2005/8/layout/radial2"/>
    <dgm:cxn modelId="{2783CE10-BCC7-4769-BBBE-F212C4223746}" type="presParOf" srcId="{655A515F-FC39-4233-A4AD-FC715D190CA5}" destId="{78D26207-D433-479B-B446-472BA2D89957}" srcOrd="0" destOrd="0" presId="urn:microsoft.com/office/officeart/2005/8/layout/radial2"/>
    <dgm:cxn modelId="{2E6173D9-5853-4103-AE13-10212A17F074}" type="presParOf" srcId="{655A515F-FC39-4233-A4AD-FC715D190CA5}" destId="{FA1DA89B-9AB2-41A7-9699-2B5C2A630D65}" srcOrd="1" destOrd="0" presId="urn:microsoft.com/office/officeart/2005/8/layout/radial2"/>
    <dgm:cxn modelId="{AEF7EB32-96FB-48C8-BF0D-D688710AB40B}" type="presParOf" srcId="{57DB55B9-BE24-43D7-8319-3E09D464FA79}" destId="{BF5EB74A-74F2-4228-9473-5F68AEF489B6}" srcOrd="3" destOrd="0" presId="urn:microsoft.com/office/officeart/2005/8/layout/radial2"/>
    <dgm:cxn modelId="{370AC914-8E5E-467D-A9FF-3DB43960B2DA}" type="presParOf" srcId="{57DB55B9-BE24-43D7-8319-3E09D464FA79}" destId="{84DE3298-186B-42B4-9919-4833DA5215D4}" srcOrd="4" destOrd="0" presId="urn:microsoft.com/office/officeart/2005/8/layout/radial2"/>
    <dgm:cxn modelId="{9289AD54-0F92-43FD-A0AD-ADA165F06017}" type="presParOf" srcId="{84DE3298-186B-42B4-9919-4833DA5215D4}" destId="{FF8EE785-5849-41D3-B6C5-F5A133082DC8}" srcOrd="0" destOrd="0" presId="urn:microsoft.com/office/officeart/2005/8/layout/radial2"/>
    <dgm:cxn modelId="{BF041599-169C-4CCF-BAA6-D9709D41288F}" type="presParOf" srcId="{84DE3298-186B-42B4-9919-4833DA5215D4}" destId="{4A57B8CB-0CAA-4068-8FFF-00DCC2E36696}" srcOrd="1" destOrd="0" presId="urn:microsoft.com/office/officeart/2005/8/layout/radial2"/>
    <dgm:cxn modelId="{B2314920-111B-43E0-8378-CDA4FA59177B}" type="presParOf" srcId="{57DB55B9-BE24-43D7-8319-3E09D464FA79}" destId="{120C4094-4276-4ECA-90FF-291C6A6797B9}" srcOrd="5" destOrd="0" presId="urn:microsoft.com/office/officeart/2005/8/layout/radial2"/>
    <dgm:cxn modelId="{487F70EA-2502-467F-8730-441BB124D776}" type="presParOf" srcId="{57DB55B9-BE24-43D7-8319-3E09D464FA79}" destId="{2A936481-1984-4284-89AD-B4A1FFCE921B}" srcOrd="6" destOrd="0" presId="urn:microsoft.com/office/officeart/2005/8/layout/radial2"/>
    <dgm:cxn modelId="{FE9F4C9E-FEAB-4CC2-81A8-CE0244366F37}" type="presParOf" srcId="{2A936481-1984-4284-89AD-B4A1FFCE921B}" destId="{DA05DE8D-979A-494F-B551-54A2B44F5FA3}" srcOrd="0" destOrd="0" presId="urn:microsoft.com/office/officeart/2005/8/layout/radial2"/>
    <dgm:cxn modelId="{DDA7FD9A-4206-4B4E-8569-4C0D61474150}" type="presParOf" srcId="{2A936481-1984-4284-89AD-B4A1FFCE921B}" destId="{1F4E49EF-4C81-497C-B410-20D74C9B4AFA}" srcOrd="1" destOrd="0" presId="urn:microsoft.com/office/officeart/2005/8/layout/radial2"/>
    <dgm:cxn modelId="{E59EA225-A3AE-4670-A343-9D1BE53B849A}" type="presParOf" srcId="{57DB55B9-BE24-43D7-8319-3E09D464FA79}" destId="{D097ACAD-3720-4DFC-8E0B-7717EB99FFF6}" srcOrd="7" destOrd="0" presId="urn:microsoft.com/office/officeart/2005/8/layout/radial2"/>
    <dgm:cxn modelId="{4E7CDB00-BFAF-4693-82AF-FC313A520D69}" type="presParOf" srcId="{57DB55B9-BE24-43D7-8319-3E09D464FA79}" destId="{946C7D8E-35CC-4362-A5FB-B07F7091E3E2}" srcOrd="8" destOrd="0" presId="urn:microsoft.com/office/officeart/2005/8/layout/radial2"/>
    <dgm:cxn modelId="{4F9A434A-39B2-4769-A442-4B726DD4A9AA}" type="presParOf" srcId="{946C7D8E-35CC-4362-A5FB-B07F7091E3E2}" destId="{C0753DC4-05D9-4CCC-BB11-32329C771D85}" srcOrd="0" destOrd="0" presId="urn:microsoft.com/office/officeart/2005/8/layout/radial2"/>
    <dgm:cxn modelId="{224C16C5-DB44-4F2B-A450-F41C168F2D93}" type="presParOf" srcId="{946C7D8E-35CC-4362-A5FB-B07F7091E3E2}" destId="{98AD2629-CD8C-4EA0-9A8D-2F71F536ACD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97ACAD-3720-4DFC-8E0B-7717EB99FFF6}">
      <dsp:nvSpPr>
        <dsp:cNvPr id="0" name=""/>
        <dsp:cNvSpPr/>
      </dsp:nvSpPr>
      <dsp:spPr>
        <a:xfrm rot="3682574">
          <a:off x="2003168" y="3331200"/>
          <a:ext cx="878360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878360" y="230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0C4094-4276-4ECA-90FF-291C6A6797B9}">
      <dsp:nvSpPr>
        <dsp:cNvPr id="0" name=""/>
        <dsp:cNvSpPr/>
      </dsp:nvSpPr>
      <dsp:spPr>
        <a:xfrm rot="1312350">
          <a:off x="2485832" y="2698340"/>
          <a:ext cx="627894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627894" y="230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5EB74A-74F2-4228-9473-5F68AEF489B6}">
      <dsp:nvSpPr>
        <dsp:cNvPr id="0" name=""/>
        <dsp:cNvSpPr/>
      </dsp:nvSpPr>
      <dsp:spPr>
        <a:xfrm rot="20287650">
          <a:off x="2485832" y="1975751"/>
          <a:ext cx="627894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627894" y="230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D17C4C-3481-42BA-BEFF-193BE0EA58D0}">
      <dsp:nvSpPr>
        <dsp:cNvPr id="0" name=""/>
        <dsp:cNvSpPr/>
      </dsp:nvSpPr>
      <dsp:spPr>
        <a:xfrm rot="17917426">
          <a:off x="2003168" y="1342890"/>
          <a:ext cx="878360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878360" y="230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872F85-C6B7-4AD1-AA14-E4BE1B1FDE9E}">
      <dsp:nvSpPr>
        <dsp:cNvPr id="0" name=""/>
        <dsp:cNvSpPr/>
      </dsp:nvSpPr>
      <dsp:spPr>
        <a:xfrm>
          <a:off x="1030283" y="1490574"/>
          <a:ext cx="1738997" cy="173899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D26207-D433-479B-B446-472BA2D89957}">
      <dsp:nvSpPr>
        <dsp:cNvPr id="0" name=""/>
        <dsp:cNvSpPr/>
      </dsp:nvSpPr>
      <dsp:spPr>
        <a:xfrm>
          <a:off x="2380964" y="773"/>
          <a:ext cx="1043398" cy="1043398"/>
        </a:xfrm>
        <a:prstGeom prst="ellipse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4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533766" y="153575"/>
        <a:ext cx="737794" cy="737794"/>
      </dsp:txXfrm>
    </dsp:sp>
    <dsp:sp modelId="{FA1DA89B-9AB2-41A7-9699-2B5C2A630D65}">
      <dsp:nvSpPr>
        <dsp:cNvPr id="0" name=""/>
        <dsp:cNvSpPr/>
      </dsp:nvSpPr>
      <dsp:spPr>
        <a:xfrm>
          <a:off x="3528703" y="773"/>
          <a:ext cx="1565097" cy="1043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528703" y="773"/>
        <a:ext cx="1565097" cy="1043398"/>
      </dsp:txXfrm>
    </dsp:sp>
    <dsp:sp modelId="{FF8EE785-5849-41D3-B6C5-F5A133082DC8}">
      <dsp:nvSpPr>
        <dsp:cNvPr id="0" name=""/>
        <dsp:cNvSpPr/>
      </dsp:nvSpPr>
      <dsp:spPr>
        <a:xfrm>
          <a:off x="3053572" y="1165765"/>
          <a:ext cx="1043398" cy="1043398"/>
        </a:xfrm>
        <a:prstGeom prst="ellipse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4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206374" y="1318567"/>
        <a:ext cx="737794" cy="737794"/>
      </dsp:txXfrm>
    </dsp:sp>
    <dsp:sp modelId="{4A57B8CB-0CAA-4068-8FFF-00DCC2E36696}">
      <dsp:nvSpPr>
        <dsp:cNvPr id="0" name=""/>
        <dsp:cNvSpPr/>
      </dsp:nvSpPr>
      <dsp:spPr>
        <a:xfrm>
          <a:off x="4201311" y="1165765"/>
          <a:ext cx="1565097" cy="1043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01311" y="1165765"/>
        <a:ext cx="1565097" cy="1043398"/>
      </dsp:txXfrm>
    </dsp:sp>
    <dsp:sp modelId="{DA05DE8D-979A-494F-B551-54A2B44F5FA3}">
      <dsp:nvSpPr>
        <dsp:cNvPr id="0" name=""/>
        <dsp:cNvSpPr/>
      </dsp:nvSpPr>
      <dsp:spPr>
        <a:xfrm>
          <a:off x="3053572" y="2510982"/>
          <a:ext cx="1043398" cy="1043398"/>
        </a:xfrm>
        <a:prstGeom prst="ellipse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4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206374" y="2663784"/>
        <a:ext cx="737794" cy="737794"/>
      </dsp:txXfrm>
    </dsp:sp>
    <dsp:sp modelId="{1F4E49EF-4C81-497C-B410-20D74C9B4AFA}">
      <dsp:nvSpPr>
        <dsp:cNvPr id="0" name=""/>
        <dsp:cNvSpPr/>
      </dsp:nvSpPr>
      <dsp:spPr>
        <a:xfrm>
          <a:off x="4201311" y="2510982"/>
          <a:ext cx="1565097" cy="1043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01311" y="2510982"/>
        <a:ext cx="1565097" cy="1043398"/>
      </dsp:txXfrm>
    </dsp:sp>
    <dsp:sp modelId="{C0753DC4-05D9-4CCC-BB11-32329C771D85}">
      <dsp:nvSpPr>
        <dsp:cNvPr id="0" name=""/>
        <dsp:cNvSpPr/>
      </dsp:nvSpPr>
      <dsp:spPr>
        <a:xfrm>
          <a:off x="2380964" y="3675973"/>
          <a:ext cx="1043398" cy="1043398"/>
        </a:xfrm>
        <a:prstGeom prst="ellipse">
          <a:avLst/>
        </a:prstGeom>
        <a:solidFill>
          <a:schemeClr val="tx1">
            <a:lumMod val="85000"/>
            <a:lumOff val="1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4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533766" y="3828775"/>
        <a:ext cx="737794" cy="737794"/>
      </dsp:txXfrm>
    </dsp:sp>
    <dsp:sp modelId="{98AD2629-CD8C-4EA0-9A8D-2F71F536ACD5}">
      <dsp:nvSpPr>
        <dsp:cNvPr id="0" name=""/>
        <dsp:cNvSpPr/>
      </dsp:nvSpPr>
      <dsp:spPr>
        <a:xfrm>
          <a:off x="3528703" y="3675973"/>
          <a:ext cx="1565097" cy="1043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528703" y="3675973"/>
        <a:ext cx="1565097" cy="10433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314809" y="2783458"/>
            <a:ext cx="4114800" cy="4114800"/>
          </a:xfrm>
          <a:prstGeom prst="noSmoking">
            <a:avLst>
              <a:gd name="adj" fmla="val 1335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335" b="98184" l="0" r="9849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237" y="4411232"/>
            <a:ext cx="2086219" cy="172583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335" b="98184" l="0" r="9849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022447">
            <a:off x="4175546" y="4685987"/>
            <a:ext cx="2086219" cy="172583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335" b="98184" l="0" r="9849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14393">
            <a:off x="2543449" y="2432079"/>
            <a:ext cx="2086219" cy="1725831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335" b="98184" l="0" r="9849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881">
            <a:off x="4272335" y="2847193"/>
            <a:ext cx="2086219" cy="1725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637374316"/>
              </p:ext>
            </p:extLst>
          </p:nvPr>
        </p:nvGraphicFramePr>
        <p:xfrm>
          <a:off x="849086" y="1341020"/>
          <a:ext cx="6796693" cy="4720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6283234" y="4937760"/>
            <a:ext cx="2468880" cy="1123406"/>
          </a:xfrm>
          <a:prstGeom prst="rightArrow">
            <a:avLst/>
          </a:prstGeom>
          <a:ln>
            <a:prstDash val="sysDash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accent5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hlinkClick r:id="rId8"/>
              </a:rPr>
              <a:t>衛福部疾管署</a:t>
            </a:r>
            <a:endParaRPr lang="zh-TW" altLang="en-US" sz="2400" dirty="0">
              <a:solidFill>
                <a:schemeClr val="accent5">
                  <a:lumMod val="7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648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2019-10-15T01:21:41Z</dcterms:modified>
</cp:coreProperties>
</file>