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6C0"/>
    <a:srgbClr val="C1F5CB"/>
    <a:srgbClr val="FF0066"/>
    <a:srgbClr val="FF33CC"/>
    <a:srgbClr val="3399FF"/>
    <a:srgbClr val="FF6699"/>
    <a:srgbClr val="FF9900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C829E0-5F35-485A-ADC6-04C45734473D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3039EC9-DB97-4997-88D0-66F0235045BD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421BCA8-8508-4BEF-BB56-E5FC434B0347}" type="parTrans" cxnId="{DD218B71-D06E-463A-8E05-9224C6748A6A}">
      <dgm:prSet/>
      <dgm:spPr/>
      <dgm:t>
        <a:bodyPr/>
        <a:lstStyle/>
        <a:p>
          <a:endParaRPr lang="zh-TW" altLang="en-US"/>
        </a:p>
      </dgm:t>
    </dgm:pt>
    <dgm:pt modelId="{6BF5C13E-51B1-4D2C-A410-2F61DFE07651}" type="sibTrans" cxnId="{DD218B71-D06E-463A-8E05-9224C6748A6A}">
      <dgm:prSet/>
      <dgm:spPr/>
      <dgm:t>
        <a:bodyPr/>
        <a:lstStyle/>
        <a:p>
          <a:endParaRPr lang="zh-TW" altLang="en-US"/>
        </a:p>
      </dgm:t>
    </dgm:pt>
    <dgm:pt modelId="{05B0D3DB-1F70-4BA9-88A5-AF8B21446ECB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C4B5DC8-3157-4330-9497-265A03374441}" type="parTrans" cxnId="{B9B4063A-13E8-404E-9FAB-03834465037C}">
      <dgm:prSet/>
      <dgm:spPr/>
      <dgm:t>
        <a:bodyPr/>
        <a:lstStyle/>
        <a:p>
          <a:endParaRPr lang="zh-TW" altLang="en-US"/>
        </a:p>
      </dgm:t>
    </dgm:pt>
    <dgm:pt modelId="{F14259CF-7622-4777-A13A-73E793BA5202}" type="sibTrans" cxnId="{B9B4063A-13E8-404E-9FAB-03834465037C}">
      <dgm:prSet/>
      <dgm:spPr/>
      <dgm:t>
        <a:bodyPr/>
        <a:lstStyle/>
        <a:p>
          <a:endParaRPr lang="zh-TW" altLang="en-US"/>
        </a:p>
      </dgm:t>
    </dgm:pt>
    <dgm:pt modelId="{CA4F115C-DBA0-4170-9611-BDDE17EBA3B6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EDFB9DB-1C12-41FB-888C-E302785A33FD}" type="parTrans" cxnId="{AE0C37EF-D8DF-45B2-AFC4-95303E7E6CC7}">
      <dgm:prSet/>
      <dgm:spPr/>
      <dgm:t>
        <a:bodyPr/>
        <a:lstStyle/>
        <a:p>
          <a:endParaRPr lang="zh-TW" altLang="en-US"/>
        </a:p>
      </dgm:t>
    </dgm:pt>
    <dgm:pt modelId="{44440DBC-7A5F-45E8-B740-CD82B51893EE}" type="sibTrans" cxnId="{AE0C37EF-D8DF-45B2-AFC4-95303E7E6CC7}">
      <dgm:prSet/>
      <dgm:spPr/>
      <dgm:t>
        <a:bodyPr/>
        <a:lstStyle/>
        <a:p>
          <a:endParaRPr lang="zh-TW" altLang="en-US"/>
        </a:p>
      </dgm:t>
    </dgm:pt>
    <dgm:pt modelId="{3BAE3D4F-9258-43EE-92D7-7D58979E651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B3EFB6E-FBBE-40F9-8295-FCCF3AC423D9}" type="parTrans" cxnId="{A451AE61-B087-45B6-8FE6-2412DBC98204}">
      <dgm:prSet/>
      <dgm:spPr/>
      <dgm:t>
        <a:bodyPr/>
        <a:lstStyle/>
        <a:p>
          <a:endParaRPr lang="zh-TW" altLang="en-US"/>
        </a:p>
      </dgm:t>
    </dgm:pt>
    <dgm:pt modelId="{AF8359B2-39FC-4895-8BF5-1D9C4FFA6756}" type="sibTrans" cxnId="{A451AE61-B087-45B6-8FE6-2412DBC98204}">
      <dgm:prSet/>
      <dgm:spPr/>
      <dgm:t>
        <a:bodyPr/>
        <a:lstStyle/>
        <a:p>
          <a:endParaRPr lang="zh-TW" altLang="en-US"/>
        </a:p>
      </dgm:t>
    </dgm:pt>
    <dgm:pt modelId="{FB0E89DD-88A7-4EA8-AF27-A0ECBF73D16F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FC741F0-2ABE-4252-95BA-3EE48CF5BD45}" type="parTrans" cxnId="{C42020AA-AE1F-4DA3-B64F-E7F96E34C671}">
      <dgm:prSet/>
      <dgm:spPr/>
      <dgm:t>
        <a:bodyPr/>
        <a:lstStyle/>
        <a:p>
          <a:endParaRPr lang="zh-TW" altLang="en-US"/>
        </a:p>
      </dgm:t>
    </dgm:pt>
    <dgm:pt modelId="{0FDF80B3-60BD-4154-9941-04BCF72D36FE}" type="sibTrans" cxnId="{C42020AA-AE1F-4DA3-B64F-E7F96E34C671}">
      <dgm:prSet/>
      <dgm:spPr/>
      <dgm:t>
        <a:bodyPr/>
        <a:lstStyle/>
        <a:p>
          <a:endParaRPr lang="zh-TW" altLang="en-US"/>
        </a:p>
      </dgm:t>
    </dgm:pt>
    <dgm:pt modelId="{1156BD7E-BB9D-4081-93BD-04480607B9F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326323D-257F-4354-AF7B-7B95F901E1DC}" type="parTrans" cxnId="{18819A4E-7436-40E1-B438-8CE088B1651E}">
      <dgm:prSet/>
      <dgm:spPr/>
      <dgm:t>
        <a:bodyPr/>
        <a:lstStyle/>
        <a:p>
          <a:endParaRPr lang="zh-TW" altLang="en-US"/>
        </a:p>
      </dgm:t>
    </dgm:pt>
    <dgm:pt modelId="{D620FB1B-5948-498D-8E95-A1A47530A515}" type="sibTrans" cxnId="{18819A4E-7436-40E1-B438-8CE088B1651E}">
      <dgm:prSet/>
      <dgm:spPr/>
      <dgm:t>
        <a:bodyPr/>
        <a:lstStyle/>
        <a:p>
          <a:endParaRPr lang="zh-TW" altLang="en-US"/>
        </a:p>
      </dgm:t>
    </dgm:pt>
    <dgm:pt modelId="{D74ECCFF-FF61-42DD-8323-E8E40F48CB1D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2058287-B874-4433-A8F8-027CCD77FC9E}" type="parTrans" cxnId="{69C02880-FCE4-4EF0-9779-E2DC83C2FA0A}">
      <dgm:prSet/>
      <dgm:spPr/>
      <dgm:t>
        <a:bodyPr/>
        <a:lstStyle/>
        <a:p>
          <a:endParaRPr lang="zh-TW" altLang="en-US"/>
        </a:p>
      </dgm:t>
    </dgm:pt>
    <dgm:pt modelId="{82B79432-474D-469B-B6A2-648CA7907C51}" type="sibTrans" cxnId="{69C02880-FCE4-4EF0-9779-E2DC83C2FA0A}">
      <dgm:prSet/>
      <dgm:spPr/>
      <dgm:t>
        <a:bodyPr/>
        <a:lstStyle/>
        <a:p>
          <a:endParaRPr lang="zh-TW" altLang="en-US"/>
        </a:p>
      </dgm:t>
    </dgm:pt>
    <dgm:pt modelId="{452E90C9-DABE-4BF5-98A2-CD2E2A71027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D76C5E2-F3E0-445F-9C2F-CD65331C94BF}" type="parTrans" cxnId="{22BF8C02-3EA0-4A24-A5AA-3A15E012E72A}">
      <dgm:prSet/>
      <dgm:spPr/>
      <dgm:t>
        <a:bodyPr/>
        <a:lstStyle/>
        <a:p>
          <a:endParaRPr lang="zh-TW" altLang="en-US"/>
        </a:p>
      </dgm:t>
    </dgm:pt>
    <dgm:pt modelId="{001A6C77-834D-46E2-B77D-98452C0239FA}" type="sibTrans" cxnId="{22BF8C02-3EA0-4A24-A5AA-3A15E012E72A}">
      <dgm:prSet/>
      <dgm:spPr/>
      <dgm:t>
        <a:bodyPr/>
        <a:lstStyle/>
        <a:p>
          <a:endParaRPr lang="zh-TW" altLang="en-US"/>
        </a:p>
      </dgm:t>
    </dgm:pt>
    <dgm:pt modelId="{E1D6C3E1-E41D-4013-B87B-DC5CB1F3348C}" type="pres">
      <dgm:prSet presAssocID="{C6C829E0-5F35-485A-ADC6-04C45734473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2214177-9313-4FCA-AF7C-C1E0614705D3}" type="pres">
      <dgm:prSet presAssocID="{C6C829E0-5F35-485A-ADC6-04C45734473D}" presName="cycle" presStyleCnt="0"/>
      <dgm:spPr/>
    </dgm:pt>
    <dgm:pt modelId="{F5EC6551-8DAA-4113-8705-5F31B993954B}" type="pres">
      <dgm:prSet presAssocID="{C6C829E0-5F35-485A-ADC6-04C45734473D}" presName="centerShape" presStyleCnt="0"/>
      <dgm:spPr/>
    </dgm:pt>
    <dgm:pt modelId="{C43FD30E-4ADB-42D1-A977-02C15767FBF6}" type="pres">
      <dgm:prSet presAssocID="{C6C829E0-5F35-485A-ADC6-04C45734473D}" presName="connSite" presStyleLbl="node1" presStyleIdx="0" presStyleCnt="5"/>
      <dgm:spPr/>
    </dgm:pt>
    <dgm:pt modelId="{9A5134F5-91A0-4D68-9D33-73931B596636}" type="pres">
      <dgm:prSet presAssocID="{C6C829E0-5F35-485A-ADC6-04C45734473D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5ECF3C-442C-4891-8552-A6F2167CDAC3}" type="pres">
      <dgm:prSet presAssocID="{D421BCA8-8508-4BEF-BB56-E5FC434B034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71DF935-0EC5-4C65-B0FE-548CE9B4717E}" type="pres">
      <dgm:prSet presAssocID="{F3039EC9-DB97-4997-88D0-66F0235045BD}" presName="node" presStyleCnt="0"/>
      <dgm:spPr/>
    </dgm:pt>
    <dgm:pt modelId="{BCB1E00A-A2C9-4E81-B93F-F128EC767C4B}" type="pres">
      <dgm:prSet presAssocID="{F3039EC9-DB97-4997-88D0-66F0235045B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4C7274-C1A2-4D82-AFE9-0C31C36DFD95}" type="pres">
      <dgm:prSet presAssocID="{F3039EC9-DB97-4997-88D0-66F0235045B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958FB6-2469-419D-AFB4-2F4359CABEB7}" type="pres">
      <dgm:prSet presAssocID="{0EDFB9DB-1C12-41FB-888C-E302785A33F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75631BB-A550-461E-B277-37234EC411A5}" type="pres">
      <dgm:prSet presAssocID="{CA4F115C-DBA0-4170-9611-BDDE17EBA3B6}" presName="node" presStyleCnt="0"/>
      <dgm:spPr/>
    </dgm:pt>
    <dgm:pt modelId="{0E9ECBAC-A950-44AF-A6C5-3A5AE961EE9B}" type="pres">
      <dgm:prSet presAssocID="{CA4F115C-DBA0-4170-9611-BDDE17EBA3B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A90019-A66F-4608-AE1E-539E9F33F87E}" type="pres">
      <dgm:prSet presAssocID="{CA4F115C-DBA0-4170-9611-BDDE17EBA3B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448E8D-4DE8-4ACC-9C65-8163D418EB15}" type="pres">
      <dgm:prSet presAssocID="{CFC741F0-2ABE-4252-95BA-3EE48CF5BD4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3804541-3925-4292-A1C9-06B17CCC1EB2}" type="pres">
      <dgm:prSet presAssocID="{FB0E89DD-88A7-4EA8-AF27-A0ECBF73D16F}" presName="node" presStyleCnt="0"/>
      <dgm:spPr/>
    </dgm:pt>
    <dgm:pt modelId="{D0AF5F7C-0A31-4EF6-98B6-845561F044F1}" type="pres">
      <dgm:prSet presAssocID="{FB0E89DD-88A7-4EA8-AF27-A0ECBF73D16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91546C-F89E-48FD-9473-5E41DCAC441E}" type="pres">
      <dgm:prSet presAssocID="{FB0E89DD-88A7-4EA8-AF27-A0ECBF73D16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5F1D59-A6DD-49F1-8ABD-323534C17B4D}" type="pres">
      <dgm:prSet presAssocID="{A2058287-B874-4433-A8F8-027CCD77FC9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954A973-AE73-4CD7-9D0D-0DAC0C204ACC}" type="pres">
      <dgm:prSet presAssocID="{D74ECCFF-FF61-42DD-8323-E8E40F48CB1D}" presName="node" presStyleCnt="0"/>
      <dgm:spPr/>
    </dgm:pt>
    <dgm:pt modelId="{A6C226B3-16E7-47BA-9465-5DA3773E6918}" type="pres">
      <dgm:prSet presAssocID="{D74ECCFF-FF61-42DD-8323-E8E40F48CB1D}" presName="parentNode" presStyleLbl="node1" presStyleIdx="4" presStyleCnt="5" custLinFactNeighborX="6712" custLinFactNeighborY="-402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286442-6176-4AC9-BAFC-EA42F4C35ADB}" type="pres">
      <dgm:prSet presAssocID="{D74ECCFF-FF61-42DD-8323-E8E40F48CB1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D218B71-D06E-463A-8E05-9224C6748A6A}" srcId="{C6C829E0-5F35-485A-ADC6-04C45734473D}" destId="{F3039EC9-DB97-4997-88D0-66F0235045BD}" srcOrd="0" destOrd="0" parTransId="{D421BCA8-8508-4BEF-BB56-E5FC434B0347}" sibTransId="{6BF5C13E-51B1-4D2C-A410-2F61DFE07651}"/>
    <dgm:cxn modelId="{24EDD41C-532C-4954-BA63-8B975DDAA8AA}" type="presOf" srcId="{3BAE3D4F-9258-43EE-92D7-7D58979E651A}" destId="{DAA90019-A66F-4608-AE1E-539E9F33F87E}" srcOrd="0" destOrd="0" presId="urn:microsoft.com/office/officeart/2005/8/layout/radial2"/>
    <dgm:cxn modelId="{F4222ABB-8EEF-40A1-87D8-E4998C576659}" type="presOf" srcId="{A2058287-B874-4433-A8F8-027CCD77FC9E}" destId="{ED5F1D59-A6DD-49F1-8ABD-323534C17B4D}" srcOrd="0" destOrd="0" presId="urn:microsoft.com/office/officeart/2005/8/layout/radial2"/>
    <dgm:cxn modelId="{A451AE61-B087-45B6-8FE6-2412DBC98204}" srcId="{CA4F115C-DBA0-4170-9611-BDDE17EBA3B6}" destId="{3BAE3D4F-9258-43EE-92D7-7D58979E651A}" srcOrd="0" destOrd="0" parTransId="{0B3EFB6E-FBBE-40F9-8295-FCCF3AC423D9}" sibTransId="{AF8359B2-39FC-4895-8BF5-1D9C4FFA6756}"/>
    <dgm:cxn modelId="{18819A4E-7436-40E1-B438-8CE088B1651E}" srcId="{FB0E89DD-88A7-4EA8-AF27-A0ECBF73D16F}" destId="{1156BD7E-BB9D-4081-93BD-04480607B9F3}" srcOrd="0" destOrd="0" parTransId="{2326323D-257F-4354-AF7B-7B95F901E1DC}" sibTransId="{D620FB1B-5948-498D-8E95-A1A47530A515}"/>
    <dgm:cxn modelId="{48B3BFD8-0AD4-46BD-BD9C-C97F18F94DD1}" type="presOf" srcId="{0EDFB9DB-1C12-41FB-888C-E302785A33FD}" destId="{BD958FB6-2469-419D-AFB4-2F4359CABEB7}" srcOrd="0" destOrd="0" presId="urn:microsoft.com/office/officeart/2005/8/layout/radial2"/>
    <dgm:cxn modelId="{B9B4063A-13E8-404E-9FAB-03834465037C}" srcId="{F3039EC9-DB97-4997-88D0-66F0235045BD}" destId="{05B0D3DB-1F70-4BA9-88A5-AF8B21446ECB}" srcOrd="0" destOrd="0" parTransId="{6C4B5DC8-3157-4330-9497-265A03374441}" sibTransId="{F14259CF-7622-4777-A13A-73E793BA5202}"/>
    <dgm:cxn modelId="{69C02880-FCE4-4EF0-9779-E2DC83C2FA0A}" srcId="{C6C829E0-5F35-485A-ADC6-04C45734473D}" destId="{D74ECCFF-FF61-42DD-8323-E8E40F48CB1D}" srcOrd="3" destOrd="0" parTransId="{A2058287-B874-4433-A8F8-027CCD77FC9E}" sibTransId="{82B79432-474D-469B-B6A2-648CA7907C51}"/>
    <dgm:cxn modelId="{BDF21D1A-1B3D-45E4-A038-3DE3A8C75E5E}" type="presOf" srcId="{F3039EC9-DB97-4997-88D0-66F0235045BD}" destId="{BCB1E00A-A2C9-4E81-B93F-F128EC767C4B}" srcOrd="0" destOrd="0" presId="urn:microsoft.com/office/officeart/2005/8/layout/radial2"/>
    <dgm:cxn modelId="{E30E8C03-B3CD-4F76-9529-55153F37CD10}" type="presOf" srcId="{C6C829E0-5F35-485A-ADC6-04C45734473D}" destId="{E1D6C3E1-E41D-4013-B87B-DC5CB1F3348C}" srcOrd="0" destOrd="0" presId="urn:microsoft.com/office/officeart/2005/8/layout/radial2"/>
    <dgm:cxn modelId="{EF4C3D28-7693-4872-B41C-C98C590249B4}" type="presOf" srcId="{D74ECCFF-FF61-42DD-8323-E8E40F48CB1D}" destId="{A6C226B3-16E7-47BA-9465-5DA3773E6918}" srcOrd="0" destOrd="0" presId="urn:microsoft.com/office/officeart/2005/8/layout/radial2"/>
    <dgm:cxn modelId="{59DF6810-3C69-4E88-96D3-0802F379F91E}" type="presOf" srcId="{CA4F115C-DBA0-4170-9611-BDDE17EBA3B6}" destId="{0E9ECBAC-A950-44AF-A6C5-3A5AE961EE9B}" srcOrd="0" destOrd="0" presId="urn:microsoft.com/office/officeart/2005/8/layout/radial2"/>
    <dgm:cxn modelId="{AE0C37EF-D8DF-45B2-AFC4-95303E7E6CC7}" srcId="{C6C829E0-5F35-485A-ADC6-04C45734473D}" destId="{CA4F115C-DBA0-4170-9611-BDDE17EBA3B6}" srcOrd="1" destOrd="0" parTransId="{0EDFB9DB-1C12-41FB-888C-E302785A33FD}" sibTransId="{44440DBC-7A5F-45E8-B740-CD82B51893EE}"/>
    <dgm:cxn modelId="{D6D183B7-BD7F-40F5-9927-13D38A259594}" type="presOf" srcId="{CFC741F0-2ABE-4252-95BA-3EE48CF5BD45}" destId="{C8448E8D-4DE8-4ACC-9C65-8163D418EB15}" srcOrd="0" destOrd="0" presId="urn:microsoft.com/office/officeart/2005/8/layout/radial2"/>
    <dgm:cxn modelId="{F1D74958-C450-4350-AFD4-164B3696920B}" type="presOf" srcId="{D421BCA8-8508-4BEF-BB56-E5FC434B0347}" destId="{685ECF3C-442C-4891-8552-A6F2167CDAC3}" srcOrd="0" destOrd="0" presId="urn:microsoft.com/office/officeart/2005/8/layout/radial2"/>
    <dgm:cxn modelId="{FF368797-8E05-4043-BF12-F02E0DC093F0}" type="presOf" srcId="{05B0D3DB-1F70-4BA9-88A5-AF8B21446ECB}" destId="{194C7274-C1A2-4D82-AFE9-0C31C36DFD95}" srcOrd="0" destOrd="0" presId="urn:microsoft.com/office/officeart/2005/8/layout/radial2"/>
    <dgm:cxn modelId="{2A44BF5E-C4B2-4137-A515-DFC30C173619}" type="presOf" srcId="{FB0E89DD-88A7-4EA8-AF27-A0ECBF73D16F}" destId="{D0AF5F7C-0A31-4EF6-98B6-845561F044F1}" srcOrd="0" destOrd="0" presId="urn:microsoft.com/office/officeart/2005/8/layout/radial2"/>
    <dgm:cxn modelId="{381ECD85-05C1-4204-B009-E83BA4AC93BA}" type="presOf" srcId="{452E90C9-DABE-4BF5-98A2-CD2E2A710271}" destId="{ED286442-6176-4AC9-BAFC-EA42F4C35ADB}" srcOrd="0" destOrd="0" presId="urn:microsoft.com/office/officeart/2005/8/layout/radial2"/>
    <dgm:cxn modelId="{42EC6784-9F6B-4843-8824-329E4BC57601}" type="presOf" srcId="{1156BD7E-BB9D-4081-93BD-04480607B9F3}" destId="{DE91546C-F89E-48FD-9473-5E41DCAC441E}" srcOrd="0" destOrd="0" presId="urn:microsoft.com/office/officeart/2005/8/layout/radial2"/>
    <dgm:cxn modelId="{22BF8C02-3EA0-4A24-A5AA-3A15E012E72A}" srcId="{D74ECCFF-FF61-42DD-8323-E8E40F48CB1D}" destId="{452E90C9-DABE-4BF5-98A2-CD2E2A710271}" srcOrd="0" destOrd="0" parTransId="{BD76C5E2-F3E0-445F-9C2F-CD65331C94BF}" sibTransId="{001A6C77-834D-46E2-B77D-98452C0239FA}"/>
    <dgm:cxn modelId="{C42020AA-AE1F-4DA3-B64F-E7F96E34C671}" srcId="{C6C829E0-5F35-485A-ADC6-04C45734473D}" destId="{FB0E89DD-88A7-4EA8-AF27-A0ECBF73D16F}" srcOrd="2" destOrd="0" parTransId="{CFC741F0-2ABE-4252-95BA-3EE48CF5BD45}" sibTransId="{0FDF80B3-60BD-4154-9941-04BCF72D36FE}"/>
    <dgm:cxn modelId="{ADDB4514-E26C-4FE7-9844-F7D4ADD46C65}" type="presParOf" srcId="{E1D6C3E1-E41D-4013-B87B-DC5CB1F3348C}" destId="{F2214177-9313-4FCA-AF7C-C1E0614705D3}" srcOrd="0" destOrd="0" presId="urn:microsoft.com/office/officeart/2005/8/layout/radial2"/>
    <dgm:cxn modelId="{72F93FA5-7B9E-4155-A679-936708D7E903}" type="presParOf" srcId="{F2214177-9313-4FCA-AF7C-C1E0614705D3}" destId="{F5EC6551-8DAA-4113-8705-5F31B993954B}" srcOrd="0" destOrd="0" presId="urn:microsoft.com/office/officeart/2005/8/layout/radial2"/>
    <dgm:cxn modelId="{A605A707-1B67-42C3-9BBF-C185CBE9C5AC}" type="presParOf" srcId="{F5EC6551-8DAA-4113-8705-5F31B993954B}" destId="{C43FD30E-4ADB-42D1-A977-02C15767FBF6}" srcOrd="0" destOrd="0" presId="urn:microsoft.com/office/officeart/2005/8/layout/radial2"/>
    <dgm:cxn modelId="{C93F9682-764C-417E-83C9-E0DA40E634AD}" type="presParOf" srcId="{F5EC6551-8DAA-4113-8705-5F31B993954B}" destId="{9A5134F5-91A0-4D68-9D33-73931B596636}" srcOrd="1" destOrd="0" presId="urn:microsoft.com/office/officeart/2005/8/layout/radial2"/>
    <dgm:cxn modelId="{7D4834FE-E6DB-4B91-9A68-116AD14925CD}" type="presParOf" srcId="{F2214177-9313-4FCA-AF7C-C1E0614705D3}" destId="{685ECF3C-442C-4891-8552-A6F2167CDAC3}" srcOrd="1" destOrd="0" presId="urn:microsoft.com/office/officeart/2005/8/layout/radial2"/>
    <dgm:cxn modelId="{98F10D44-6BA8-4480-B01D-1FBF770FDA41}" type="presParOf" srcId="{F2214177-9313-4FCA-AF7C-C1E0614705D3}" destId="{571DF935-0EC5-4C65-B0FE-548CE9B4717E}" srcOrd="2" destOrd="0" presId="urn:microsoft.com/office/officeart/2005/8/layout/radial2"/>
    <dgm:cxn modelId="{6EB5D134-E60D-47D3-8F0F-2E9CE7210447}" type="presParOf" srcId="{571DF935-0EC5-4C65-B0FE-548CE9B4717E}" destId="{BCB1E00A-A2C9-4E81-B93F-F128EC767C4B}" srcOrd="0" destOrd="0" presId="urn:microsoft.com/office/officeart/2005/8/layout/radial2"/>
    <dgm:cxn modelId="{3379AB6B-EC56-468E-B46C-712CC38807C9}" type="presParOf" srcId="{571DF935-0EC5-4C65-B0FE-548CE9B4717E}" destId="{194C7274-C1A2-4D82-AFE9-0C31C36DFD95}" srcOrd="1" destOrd="0" presId="urn:microsoft.com/office/officeart/2005/8/layout/radial2"/>
    <dgm:cxn modelId="{E108962A-B6CD-459C-9A9B-EB9415FF2C45}" type="presParOf" srcId="{F2214177-9313-4FCA-AF7C-C1E0614705D3}" destId="{BD958FB6-2469-419D-AFB4-2F4359CABEB7}" srcOrd="3" destOrd="0" presId="urn:microsoft.com/office/officeart/2005/8/layout/radial2"/>
    <dgm:cxn modelId="{D290B40F-13A5-4496-9100-525BDE62B162}" type="presParOf" srcId="{F2214177-9313-4FCA-AF7C-C1E0614705D3}" destId="{175631BB-A550-461E-B277-37234EC411A5}" srcOrd="4" destOrd="0" presId="urn:microsoft.com/office/officeart/2005/8/layout/radial2"/>
    <dgm:cxn modelId="{DF1FD191-80CB-48AD-AB2C-063A12C77223}" type="presParOf" srcId="{175631BB-A550-461E-B277-37234EC411A5}" destId="{0E9ECBAC-A950-44AF-A6C5-3A5AE961EE9B}" srcOrd="0" destOrd="0" presId="urn:microsoft.com/office/officeart/2005/8/layout/radial2"/>
    <dgm:cxn modelId="{627DCB23-E55D-457A-9F1A-39D5C380ADB8}" type="presParOf" srcId="{175631BB-A550-461E-B277-37234EC411A5}" destId="{DAA90019-A66F-4608-AE1E-539E9F33F87E}" srcOrd="1" destOrd="0" presId="urn:microsoft.com/office/officeart/2005/8/layout/radial2"/>
    <dgm:cxn modelId="{C59FE8E5-4200-4D4C-84B9-5B849EA9129C}" type="presParOf" srcId="{F2214177-9313-4FCA-AF7C-C1E0614705D3}" destId="{C8448E8D-4DE8-4ACC-9C65-8163D418EB15}" srcOrd="5" destOrd="0" presId="urn:microsoft.com/office/officeart/2005/8/layout/radial2"/>
    <dgm:cxn modelId="{45F2E98C-8690-409D-8B2C-31DA4F9BDE6D}" type="presParOf" srcId="{F2214177-9313-4FCA-AF7C-C1E0614705D3}" destId="{B3804541-3925-4292-A1C9-06B17CCC1EB2}" srcOrd="6" destOrd="0" presId="urn:microsoft.com/office/officeart/2005/8/layout/radial2"/>
    <dgm:cxn modelId="{802564BD-EF84-4A8A-B2EF-2EEEA5B9FBF1}" type="presParOf" srcId="{B3804541-3925-4292-A1C9-06B17CCC1EB2}" destId="{D0AF5F7C-0A31-4EF6-98B6-845561F044F1}" srcOrd="0" destOrd="0" presId="urn:microsoft.com/office/officeart/2005/8/layout/radial2"/>
    <dgm:cxn modelId="{7D52E157-4A30-4FA2-969A-E24B1274EBCF}" type="presParOf" srcId="{B3804541-3925-4292-A1C9-06B17CCC1EB2}" destId="{DE91546C-F89E-48FD-9473-5E41DCAC441E}" srcOrd="1" destOrd="0" presId="urn:microsoft.com/office/officeart/2005/8/layout/radial2"/>
    <dgm:cxn modelId="{84ACC000-36C3-4B9D-BD35-6DAFF4786A9C}" type="presParOf" srcId="{F2214177-9313-4FCA-AF7C-C1E0614705D3}" destId="{ED5F1D59-A6DD-49F1-8ABD-323534C17B4D}" srcOrd="7" destOrd="0" presId="urn:microsoft.com/office/officeart/2005/8/layout/radial2"/>
    <dgm:cxn modelId="{6CE449A1-214B-4401-86BE-4F4B6BF26736}" type="presParOf" srcId="{F2214177-9313-4FCA-AF7C-C1E0614705D3}" destId="{C954A973-AE73-4CD7-9D0D-0DAC0C204ACC}" srcOrd="8" destOrd="0" presId="urn:microsoft.com/office/officeart/2005/8/layout/radial2"/>
    <dgm:cxn modelId="{89E2C3C7-BDFD-48F4-BC7E-E7C769A3F9C2}" type="presParOf" srcId="{C954A973-AE73-4CD7-9D0D-0DAC0C204ACC}" destId="{A6C226B3-16E7-47BA-9465-5DA3773E6918}" srcOrd="0" destOrd="0" presId="urn:microsoft.com/office/officeart/2005/8/layout/radial2"/>
    <dgm:cxn modelId="{A67A4070-A714-4378-B881-F9D606DA5E41}" type="presParOf" srcId="{C954A973-AE73-4CD7-9D0D-0DAC0C204ACC}" destId="{ED286442-6176-4AC9-BAFC-EA42F4C35AD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5F1D59-A6DD-49F1-8ABD-323534C17B4D}">
      <dsp:nvSpPr>
        <dsp:cNvPr id="0" name=""/>
        <dsp:cNvSpPr/>
      </dsp:nvSpPr>
      <dsp:spPr>
        <a:xfrm rot="3548839">
          <a:off x="2290417" y="3745618"/>
          <a:ext cx="971021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971021" y="2320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48E8D-4DE8-4ACC-9C65-8163D418EB15}">
      <dsp:nvSpPr>
        <dsp:cNvPr id="0" name=""/>
        <dsp:cNvSpPr/>
      </dsp:nvSpPr>
      <dsp:spPr>
        <a:xfrm rot="1312584">
          <a:off x="2778147" y="3049396"/>
          <a:ext cx="707746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707746" y="2320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58FB6-2469-419D-AFB4-2F4359CABEB7}">
      <dsp:nvSpPr>
        <dsp:cNvPr id="0" name=""/>
        <dsp:cNvSpPr/>
      </dsp:nvSpPr>
      <dsp:spPr>
        <a:xfrm rot="20287416">
          <a:off x="2778147" y="2233843"/>
          <a:ext cx="707746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707746" y="2320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ECF3C-442C-4891-8552-A6F2167CDAC3}">
      <dsp:nvSpPr>
        <dsp:cNvPr id="0" name=""/>
        <dsp:cNvSpPr/>
      </dsp:nvSpPr>
      <dsp:spPr>
        <a:xfrm rot="17916949">
          <a:off x="2233254" y="1519603"/>
          <a:ext cx="990653" cy="46406"/>
        </a:xfrm>
        <a:custGeom>
          <a:avLst/>
          <a:gdLst/>
          <a:ahLst/>
          <a:cxnLst/>
          <a:rect l="0" t="0" r="0" b="0"/>
          <a:pathLst>
            <a:path>
              <a:moveTo>
                <a:pt x="0" y="23203"/>
              </a:moveTo>
              <a:lnTo>
                <a:pt x="990653" y="2320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5134F5-91A0-4D68-9D33-73931B596636}">
      <dsp:nvSpPr>
        <dsp:cNvPr id="0" name=""/>
        <dsp:cNvSpPr/>
      </dsp:nvSpPr>
      <dsp:spPr>
        <a:xfrm>
          <a:off x="1134732" y="1683118"/>
          <a:ext cx="1963408" cy="196340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B1E00A-A2C9-4E81-B93F-F128EC767C4B}">
      <dsp:nvSpPr>
        <dsp:cNvPr id="0" name=""/>
        <dsp:cNvSpPr/>
      </dsp:nvSpPr>
      <dsp:spPr>
        <a:xfrm>
          <a:off x="2658891" y="1887"/>
          <a:ext cx="1178045" cy="117804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31412" y="174408"/>
        <a:ext cx="833003" cy="833003"/>
      </dsp:txXfrm>
    </dsp:sp>
    <dsp:sp modelId="{194C7274-C1A2-4D82-AFE9-0C31C36DFD95}">
      <dsp:nvSpPr>
        <dsp:cNvPr id="0" name=""/>
        <dsp:cNvSpPr/>
      </dsp:nvSpPr>
      <dsp:spPr>
        <a:xfrm>
          <a:off x="3954740" y="1887"/>
          <a:ext cx="1767067" cy="1178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5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54740" y="1887"/>
        <a:ext cx="1767067" cy="1178045"/>
      </dsp:txXfrm>
    </dsp:sp>
    <dsp:sp modelId="{0E9ECBAC-A950-44AF-A6C5-3A5AE961EE9B}">
      <dsp:nvSpPr>
        <dsp:cNvPr id="0" name=""/>
        <dsp:cNvSpPr/>
      </dsp:nvSpPr>
      <dsp:spPr>
        <a:xfrm>
          <a:off x="3417995" y="1316695"/>
          <a:ext cx="1178045" cy="1178045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90516" y="1489216"/>
        <a:ext cx="833003" cy="833003"/>
      </dsp:txXfrm>
    </dsp:sp>
    <dsp:sp modelId="{DAA90019-A66F-4608-AE1E-539E9F33F87E}">
      <dsp:nvSpPr>
        <dsp:cNvPr id="0" name=""/>
        <dsp:cNvSpPr/>
      </dsp:nvSpPr>
      <dsp:spPr>
        <a:xfrm>
          <a:off x="4713845" y="1316695"/>
          <a:ext cx="1767067" cy="1178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13845" y="1316695"/>
        <a:ext cx="1767067" cy="1178045"/>
      </dsp:txXfrm>
    </dsp:sp>
    <dsp:sp modelId="{D0AF5F7C-0A31-4EF6-98B6-845561F044F1}">
      <dsp:nvSpPr>
        <dsp:cNvPr id="0" name=""/>
        <dsp:cNvSpPr/>
      </dsp:nvSpPr>
      <dsp:spPr>
        <a:xfrm>
          <a:off x="3417995" y="2834905"/>
          <a:ext cx="1178045" cy="1178045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90516" y="3007426"/>
        <a:ext cx="833003" cy="833003"/>
      </dsp:txXfrm>
    </dsp:sp>
    <dsp:sp modelId="{DE91546C-F89E-48FD-9473-5E41DCAC441E}">
      <dsp:nvSpPr>
        <dsp:cNvPr id="0" name=""/>
        <dsp:cNvSpPr/>
      </dsp:nvSpPr>
      <dsp:spPr>
        <a:xfrm>
          <a:off x="4713845" y="2834905"/>
          <a:ext cx="1767067" cy="1178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13845" y="2834905"/>
        <a:ext cx="1767067" cy="1178045"/>
      </dsp:txXfrm>
    </dsp:sp>
    <dsp:sp modelId="{A6C226B3-16E7-47BA-9465-5DA3773E6918}">
      <dsp:nvSpPr>
        <dsp:cNvPr id="0" name=""/>
        <dsp:cNvSpPr/>
      </dsp:nvSpPr>
      <dsp:spPr>
        <a:xfrm>
          <a:off x="2737961" y="4102273"/>
          <a:ext cx="1178045" cy="117804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10482" y="4274794"/>
        <a:ext cx="833003" cy="833003"/>
      </dsp:txXfrm>
    </dsp:sp>
    <dsp:sp modelId="{ED286442-6176-4AC9-BAFC-EA42F4C35ADB}">
      <dsp:nvSpPr>
        <dsp:cNvPr id="0" name=""/>
        <dsp:cNvSpPr/>
      </dsp:nvSpPr>
      <dsp:spPr>
        <a:xfrm>
          <a:off x="4033811" y="4102273"/>
          <a:ext cx="1767067" cy="1178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55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33811" y="4102273"/>
        <a:ext cx="1767067" cy="1178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194560" y="2763532"/>
            <a:ext cx="4114800" cy="41148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41" y="2571620"/>
            <a:ext cx="4704051" cy="389144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853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73130">
            <a:off x="4401545" y="4634175"/>
            <a:ext cx="2457487" cy="203296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53" b="9974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5419" y="2379708"/>
            <a:ext cx="3479087" cy="287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76724" y="265390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E1F6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E1F6C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39272031"/>
              </p:ext>
            </p:extLst>
          </p:nvPr>
        </p:nvGraphicFramePr>
        <p:xfrm>
          <a:off x="627017" y="1188720"/>
          <a:ext cx="7615646" cy="5329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09361" y="5473337"/>
            <a:ext cx="2368384" cy="1045029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C1F5CB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</a:t>
            </a:r>
            <a:r>
              <a:rPr lang="zh-TW" altLang="en-US" sz="2400" dirty="0" smtClean="0">
                <a:solidFill>
                  <a:srgbClr val="C1F5CB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  <a:endParaRPr lang="zh-TW" altLang="en-US" sz="2400" dirty="0">
              <a:solidFill>
                <a:srgbClr val="C1F5CB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2019-10-15T01:23:20Z</dcterms:modified>
</cp:coreProperties>
</file>