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0066"/>
    <a:srgbClr val="9999FF"/>
    <a:srgbClr val="3399FF"/>
    <a:srgbClr val="FF6699"/>
    <a:srgbClr val="FF9900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7B937D-4F63-4221-BFCD-4A84A3CA0C90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4851CB3-663B-4B31-B5D1-D51C0EB0F233}">
      <dgm:prSet/>
      <dgm:spPr/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5849B3A0-2D1A-46F0-B3FF-6F92119E6297}" type="parTrans" cxnId="{5BF1BECB-9A8D-425A-804F-8CCF6C15807A}">
      <dgm:prSet/>
      <dgm:spPr/>
      <dgm:t>
        <a:bodyPr/>
        <a:lstStyle/>
        <a:p>
          <a:endParaRPr lang="zh-TW" altLang="en-US"/>
        </a:p>
      </dgm:t>
    </dgm:pt>
    <dgm:pt modelId="{22F48081-4D9C-4FB1-B4BF-AB56A9571B75}" type="sibTrans" cxnId="{5BF1BECB-9A8D-425A-804F-8CCF6C15807A}">
      <dgm:prSet/>
      <dgm:spPr/>
      <dgm:t>
        <a:bodyPr/>
        <a:lstStyle/>
        <a:p>
          <a:endParaRPr lang="zh-TW" altLang="en-US"/>
        </a:p>
      </dgm:t>
    </dgm:pt>
    <dgm:pt modelId="{81023259-8A70-4AB2-94C9-EA304BA252CF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CA0A5942-3473-47B4-A6CB-C0EFE43DA190}" type="parTrans" cxnId="{5BDB7896-1A79-4A60-B4B5-4B84B41BF4AA}">
      <dgm:prSet/>
      <dgm:spPr/>
      <dgm:t>
        <a:bodyPr/>
        <a:lstStyle/>
        <a:p>
          <a:endParaRPr lang="zh-TW" altLang="en-US"/>
        </a:p>
      </dgm:t>
    </dgm:pt>
    <dgm:pt modelId="{21EB0D27-5584-4299-B806-A1C0461EC4E8}" type="sibTrans" cxnId="{5BDB7896-1A79-4A60-B4B5-4B84B41BF4AA}">
      <dgm:prSet/>
      <dgm:spPr/>
      <dgm:t>
        <a:bodyPr/>
        <a:lstStyle/>
        <a:p>
          <a:endParaRPr lang="zh-TW" altLang="en-US"/>
        </a:p>
      </dgm:t>
    </dgm:pt>
    <dgm:pt modelId="{3D20D7B6-C4F3-43BC-8900-804CF077CE5E}">
      <dgm:prSet/>
      <dgm:spPr>
        <a:solidFill>
          <a:srgbClr val="0070C0"/>
        </a:solidFill>
      </dgm:spPr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45B49B3E-9A90-42A2-902F-2F49380D8BDA}" type="parTrans" cxnId="{D4DC7179-0511-4933-85E0-438706A14769}">
      <dgm:prSet/>
      <dgm:spPr/>
      <dgm:t>
        <a:bodyPr/>
        <a:lstStyle/>
        <a:p>
          <a:endParaRPr lang="zh-TW" altLang="en-US"/>
        </a:p>
      </dgm:t>
    </dgm:pt>
    <dgm:pt modelId="{63401455-5AD6-49C9-B7F4-0C6010C5E4B3}" type="sibTrans" cxnId="{D4DC7179-0511-4933-85E0-438706A14769}">
      <dgm:prSet/>
      <dgm:spPr/>
      <dgm:t>
        <a:bodyPr/>
        <a:lstStyle/>
        <a:p>
          <a:endParaRPr lang="zh-TW" altLang="en-US"/>
        </a:p>
      </dgm:t>
    </dgm:pt>
    <dgm:pt modelId="{38D32450-2FCE-4E68-9E43-CCE6194F9404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B9234E6B-57D5-4C0A-9085-DAA93B63675A}" type="parTrans" cxnId="{9334E8A8-35C9-4B41-8509-D12563FB17EC}">
      <dgm:prSet/>
      <dgm:spPr/>
      <dgm:t>
        <a:bodyPr/>
        <a:lstStyle/>
        <a:p>
          <a:endParaRPr lang="zh-TW" altLang="en-US"/>
        </a:p>
      </dgm:t>
    </dgm:pt>
    <dgm:pt modelId="{E2602074-2423-48A9-9569-20308BF72380}" type="sibTrans" cxnId="{9334E8A8-35C9-4B41-8509-D12563FB17EC}">
      <dgm:prSet/>
      <dgm:spPr/>
      <dgm:t>
        <a:bodyPr/>
        <a:lstStyle/>
        <a:p>
          <a:endParaRPr lang="zh-TW" altLang="en-US"/>
        </a:p>
      </dgm:t>
    </dgm:pt>
    <dgm:pt modelId="{C538B1A0-FBBB-4DCB-81AC-D50AA4FF41AE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FB7E1B55-0AD6-4881-A2A0-D657440AE24C}" type="parTrans" cxnId="{BD64E565-C1E5-4DA3-B407-602061AF6727}">
      <dgm:prSet/>
      <dgm:spPr/>
      <dgm:t>
        <a:bodyPr/>
        <a:lstStyle/>
        <a:p>
          <a:endParaRPr lang="zh-TW" altLang="en-US"/>
        </a:p>
      </dgm:t>
    </dgm:pt>
    <dgm:pt modelId="{B0032BFB-6244-4E93-BBAF-141821D2C2D5}" type="sibTrans" cxnId="{BD64E565-C1E5-4DA3-B407-602061AF6727}">
      <dgm:prSet/>
      <dgm:spPr/>
      <dgm:t>
        <a:bodyPr/>
        <a:lstStyle/>
        <a:p>
          <a:endParaRPr lang="zh-TW" altLang="en-US"/>
        </a:p>
      </dgm:t>
    </dgm:pt>
    <dgm:pt modelId="{263F8624-4CB6-42B6-9448-C1D653B5FABF}">
      <dgm:prSet/>
      <dgm:spPr>
        <a:solidFill>
          <a:srgbClr val="FFFF00"/>
        </a:solidFill>
      </dgm:spPr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FE89FA80-DDC9-40A2-A596-8A112E3BF2A6}" type="parTrans" cxnId="{D49293EB-80FE-4B33-A1CD-40117ED3A4BE}">
      <dgm:prSet/>
      <dgm:spPr/>
      <dgm:t>
        <a:bodyPr/>
        <a:lstStyle/>
        <a:p>
          <a:endParaRPr lang="zh-TW" altLang="en-US"/>
        </a:p>
      </dgm:t>
    </dgm:pt>
    <dgm:pt modelId="{182EF5B6-680A-47E0-A5C3-87181BDBC239}" type="sibTrans" cxnId="{D49293EB-80FE-4B33-A1CD-40117ED3A4BE}">
      <dgm:prSet/>
      <dgm:spPr/>
      <dgm:t>
        <a:bodyPr/>
        <a:lstStyle/>
        <a:p>
          <a:endParaRPr lang="zh-TW" altLang="en-US"/>
        </a:p>
      </dgm:t>
    </dgm:pt>
    <dgm:pt modelId="{D20FCF0A-51A2-48D8-A070-D6E1CA783EE0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021450BF-FF8D-4B07-8388-CE2361309391}" type="parTrans" cxnId="{FBC03C02-B7CE-4E4E-A38C-F6B8FD898C6A}">
      <dgm:prSet/>
      <dgm:spPr/>
      <dgm:t>
        <a:bodyPr/>
        <a:lstStyle/>
        <a:p>
          <a:endParaRPr lang="zh-TW" altLang="en-US"/>
        </a:p>
      </dgm:t>
    </dgm:pt>
    <dgm:pt modelId="{A1F6DACC-FC1A-4BBE-9F91-41FA74969B0F}" type="sibTrans" cxnId="{FBC03C02-B7CE-4E4E-A38C-F6B8FD898C6A}">
      <dgm:prSet/>
      <dgm:spPr/>
      <dgm:t>
        <a:bodyPr/>
        <a:lstStyle/>
        <a:p>
          <a:endParaRPr lang="zh-TW" altLang="en-US"/>
        </a:p>
      </dgm:t>
    </dgm:pt>
    <dgm:pt modelId="{76A630AF-6A13-41B9-96F5-DCC97DA0EB6F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342DA941-397B-4BD4-80A7-591BFA4492A7}" type="parTrans" cxnId="{43062A1D-E844-4CE9-82B3-324F56EFFEB1}">
      <dgm:prSet/>
      <dgm:spPr/>
      <dgm:t>
        <a:bodyPr/>
        <a:lstStyle/>
        <a:p>
          <a:endParaRPr lang="zh-TW" altLang="en-US"/>
        </a:p>
      </dgm:t>
    </dgm:pt>
    <dgm:pt modelId="{D2A9021C-8985-4642-A6A6-26C157AA4674}" type="sibTrans" cxnId="{43062A1D-E844-4CE9-82B3-324F56EFFEB1}">
      <dgm:prSet/>
      <dgm:spPr/>
      <dgm:t>
        <a:bodyPr/>
        <a:lstStyle/>
        <a:p>
          <a:endParaRPr lang="zh-TW" altLang="en-US"/>
        </a:p>
      </dgm:t>
    </dgm:pt>
    <dgm:pt modelId="{756A32E7-1801-454A-A0A8-CAF39AC3F411}" type="pres">
      <dgm:prSet presAssocID="{B77B937D-4F63-4221-BFCD-4A84A3CA0C9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18BA100-AF69-490B-8ED3-7376AB172C55}" type="pres">
      <dgm:prSet presAssocID="{B77B937D-4F63-4221-BFCD-4A84A3CA0C90}" presName="cycle" presStyleCnt="0"/>
      <dgm:spPr/>
    </dgm:pt>
    <dgm:pt modelId="{2B4AA10C-562C-42E7-93D2-C9375BB1D6E5}" type="pres">
      <dgm:prSet presAssocID="{B77B937D-4F63-4221-BFCD-4A84A3CA0C90}" presName="centerShape" presStyleCnt="0"/>
      <dgm:spPr/>
    </dgm:pt>
    <dgm:pt modelId="{BEF3A9F6-ADB3-44C2-A58E-7D2AFEF68243}" type="pres">
      <dgm:prSet presAssocID="{B77B937D-4F63-4221-BFCD-4A84A3CA0C90}" presName="connSite" presStyleLbl="node1" presStyleIdx="0" presStyleCnt="5"/>
      <dgm:spPr/>
    </dgm:pt>
    <dgm:pt modelId="{B3FF45B6-DAA8-4A29-B0AC-CFF9355DD1F7}" type="pres">
      <dgm:prSet presAssocID="{B77B937D-4F63-4221-BFCD-4A84A3CA0C90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solidFill>
            <a:srgbClr val="FF0066"/>
          </a:solidFill>
        </a:ln>
      </dgm:spPr>
      <dgm:t>
        <a:bodyPr/>
        <a:lstStyle/>
        <a:p>
          <a:endParaRPr lang="zh-TW" altLang="en-US"/>
        </a:p>
      </dgm:t>
    </dgm:pt>
    <dgm:pt modelId="{D793A3D3-7BE7-4EF3-B232-57CFBC73B33D}" type="pres">
      <dgm:prSet presAssocID="{5849B3A0-2D1A-46F0-B3FF-6F92119E6297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3CCEC7E3-46DD-4DDB-988D-9E3B964719C2}" type="pres">
      <dgm:prSet presAssocID="{44851CB3-663B-4B31-B5D1-D51C0EB0F233}" presName="node" presStyleCnt="0"/>
      <dgm:spPr/>
    </dgm:pt>
    <dgm:pt modelId="{55563C01-3908-49B7-92D2-12100B1C50D3}" type="pres">
      <dgm:prSet presAssocID="{44851CB3-663B-4B31-B5D1-D51C0EB0F233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1DED2C1-460E-47AC-9540-49D39E918613}" type="pres">
      <dgm:prSet presAssocID="{44851CB3-663B-4B31-B5D1-D51C0EB0F233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B8A91B2-B0C9-426D-972E-148A881A672B}" type="pres">
      <dgm:prSet presAssocID="{45B49B3E-9A90-42A2-902F-2F49380D8BDA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89D06E87-A872-4658-8223-EC1E5F475C18}" type="pres">
      <dgm:prSet presAssocID="{3D20D7B6-C4F3-43BC-8900-804CF077CE5E}" presName="node" presStyleCnt="0"/>
      <dgm:spPr/>
    </dgm:pt>
    <dgm:pt modelId="{E909264F-9360-4B70-ADD3-E5F34EBFB3DF}" type="pres">
      <dgm:prSet presAssocID="{3D20D7B6-C4F3-43BC-8900-804CF077CE5E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94C294D-9E25-4326-881C-D23C8D5A6867}" type="pres">
      <dgm:prSet presAssocID="{3D20D7B6-C4F3-43BC-8900-804CF077CE5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AEAF2E-6EC2-47D6-A224-1FBB92221848}" type="pres">
      <dgm:prSet presAssocID="{FB7E1B55-0AD6-4881-A2A0-D657440AE24C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90B122B0-3C6A-4779-8493-5B11903CC116}" type="pres">
      <dgm:prSet presAssocID="{C538B1A0-FBBB-4DCB-81AC-D50AA4FF41AE}" presName="node" presStyleCnt="0"/>
      <dgm:spPr/>
    </dgm:pt>
    <dgm:pt modelId="{50833585-BDCD-4807-AF1B-FA56222C05C0}" type="pres">
      <dgm:prSet presAssocID="{C538B1A0-FBBB-4DCB-81AC-D50AA4FF41AE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38F3ED4-84B9-49E3-A9DE-BDB07D3840E8}" type="pres">
      <dgm:prSet presAssocID="{C538B1A0-FBBB-4DCB-81AC-D50AA4FF41AE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3D45AC-9B96-4035-AAA5-3DA232FBB850}" type="pres">
      <dgm:prSet presAssocID="{021450BF-FF8D-4B07-8388-CE2361309391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84E5D6E3-D51D-430A-97DA-64AFFBB49E94}" type="pres">
      <dgm:prSet presAssocID="{D20FCF0A-51A2-48D8-A070-D6E1CA783EE0}" presName="node" presStyleCnt="0"/>
      <dgm:spPr/>
    </dgm:pt>
    <dgm:pt modelId="{68490AE4-BF96-4FAA-983E-2A0F1E148444}" type="pres">
      <dgm:prSet presAssocID="{D20FCF0A-51A2-48D8-A070-D6E1CA783EE0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A9DF9C-839B-4763-8289-A33EF809BF93}" type="pres">
      <dgm:prSet presAssocID="{D20FCF0A-51A2-48D8-A070-D6E1CA783EE0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F4E574D-7026-44ED-A43B-36349D449063}" type="presOf" srcId="{38D32450-2FCE-4E68-9E43-CCE6194F9404}" destId="{B94C294D-9E25-4326-881C-D23C8D5A6867}" srcOrd="0" destOrd="0" presId="urn:microsoft.com/office/officeart/2005/8/layout/radial2"/>
    <dgm:cxn modelId="{9B92DA48-3D6F-4F32-B22D-164FB914F157}" type="presOf" srcId="{B77B937D-4F63-4221-BFCD-4A84A3CA0C90}" destId="{756A32E7-1801-454A-A0A8-CAF39AC3F411}" srcOrd="0" destOrd="0" presId="urn:microsoft.com/office/officeart/2005/8/layout/radial2"/>
    <dgm:cxn modelId="{5BDB7896-1A79-4A60-B4B5-4B84B41BF4AA}" srcId="{44851CB3-663B-4B31-B5D1-D51C0EB0F233}" destId="{81023259-8A70-4AB2-94C9-EA304BA252CF}" srcOrd="0" destOrd="0" parTransId="{CA0A5942-3473-47B4-A6CB-C0EFE43DA190}" sibTransId="{21EB0D27-5584-4299-B806-A1C0461EC4E8}"/>
    <dgm:cxn modelId="{07B43943-6C20-4E1F-A09C-92CE43A7AD8D}" type="presOf" srcId="{C538B1A0-FBBB-4DCB-81AC-D50AA4FF41AE}" destId="{50833585-BDCD-4807-AF1B-FA56222C05C0}" srcOrd="0" destOrd="0" presId="urn:microsoft.com/office/officeart/2005/8/layout/radial2"/>
    <dgm:cxn modelId="{5BF1BECB-9A8D-425A-804F-8CCF6C15807A}" srcId="{B77B937D-4F63-4221-BFCD-4A84A3CA0C90}" destId="{44851CB3-663B-4B31-B5D1-D51C0EB0F233}" srcOrd="0" destOrd="0" parTransId="{5849B3A0-2D1A-46F0-B3FF-6F92119E6297}" sibTransId="{22F48081-4D9C-4FB1-B4BF-AB56A9571B75}"/>
    <dgm:cxn modelId="{FF24F4D0-90C6-4D38-8A50-A6C2D87E3AF3}" type="presOf" srcId="{81023259-8A70-4AB2-94C9-EA304BA252CF}" destId="{D1DED2C1-460E-47AC-9540-49D39E918613}" srcOrd="0" destOrd="0" presId="urn:microsoft.com/office/officeart/2005/8/layout/radial2"/>
    <dgm:cxn modelId="{FBC03C02-B7CE-4E4E-A38C-F6B8FD898C6A}" srcId="{B77B937D-4F63-4221-BFCD-4A84A3CA0C90}" destId="{D20FCF0A-51A2-48D8-A070-D6E1CA783EE0}" srcOrd="3" destOrd="0" parTransId="{021450BF-FF8D-4B07-8388-CE2361309391}" sibTransId="{A1F6DACC-FC1A-4BBE-9F91-41FA74969B0F}"/>
    <dgm:cxn modelId="{66D91B98-7A2B-4EA0-8359-2B8E20B4A000}" type="presOf" srcId="{45B49B3E-9A90-42A2-902F-2F49380D8BDA}" destId="{AB8A91B2-B0C9-426D-972E-148A881A672B}" srcOrd="0" destOrd="0" presId="urn:microsoft.com/office/officeart/2005/8/layout/radial2"/>
    <dgm:cxn modelId="{F77D3CF3-F0D7-42C2-9DDE-450608A35994}" type="presOf" srcId="{D20FCF0A-51A2-48D8-A070-D6E1CA783EE0}" destId="{68490AE4-BF96-4FAA-983E-2A0F1E148444}" srcOrd="0" destOrd="0" presId="urn:microsoft.com/office/officeart/2005/8/layout/radial2"/>
    <dgm:cxn modelId="{641DA42E-86FA-4289-8651-3AE1B1C89136}" type="presOf" srcId="{3D20D7B6-C4F3-43BC-8900-804CF077CE5E}" destId="{E909264F-9360-4B70-ADD3-E5F34EBFB3DF}" srcOrd="0" destOrd="0" presId="urn:microsoft.com/office/officeart/2005/8/layout/radial2"/>
    <dgm:cxn modelId="{16933718-7A2A-47CB-B0DF-5B51E8B2F5D5}" type="presOf" srcId="{5849B3A0-2D1A-46F0-B3FF-6F92119E6297}" destId="{D793A3D3-7BE7-4EF3-B232-57CFBC73B33D}" srcOrd="0" destOrd="0" presId="urn:microsoft.com/office/officeart/2005/8/layout/radial2"/>
    <dgm:cxn modelId="{0703DA76-E95D-4D23-A967-783F255B8AF4}" type="presOf" srcId="{FB7E1B55-0AD6-4881-A2A0-D657440AE24C}" destId="{44AEAF2E-6EC2-47D6-A224-1FBB92221848}" srcOrd="0" destOrd="0" presId="urn:microsoft.com/office/officeart/2005/8/layout/radial2"/>
    <dgm:cxn modelId="{D4DC7179-0511-4933-85E0-438706A14769}" srcId="{B77B937D-4F63-4221-BFCD-4A84A3CA0C90}" destId="{3D20D7B6-C4F3-43BC-8900-804CF077CE5E}" srcOrd="1" destOrd="0" parTransId="{45B49B3E-9A90-42A2-902F-2F49380D8BDA}" sibTransId="{63401455-5AD6-49C9-B7F4-0C6010C5E4B3}"/>
    <dgm:cxn modelId="{9334E8A8-35C9-4B41-8509-D12563FB17EC}" srcId="{3D20D7B6-C4F3-43BC-8900-804CF077CE5E}" destId="{38D32450-2FCE-4E68-9E43-CCE6194F9404}" srcOrd="0" destOrd="0" parTransId="{B9234E6B-57D5-4C0A-9085-DAA93B63675A}" sibTransId="{E2602074-2423-48A9-9569-20308BF72380}"/>
    <dgm:cxn modelId="{43C505D6-346A-4B2C-BEDE-B2FD0FDAC342}" type="presOf" srcId="{021450BF-FF8D-4B07-8388-CE2361309391}" destId="{223D45AC-9B96-4035-AAA5-3DA232FBB850}" srcOrd="0" destOrd="0" presId="urn:microsoft.com/office/officeart/2005/8/layout/radial2"/>
    <dgm:cxn modelId="{C5BE4A2C-93BC-4564-A737-1DF34FD0E32D}" type="presOf" srcId="{263F8624-4CB6-42B6-9448-C1D653B5FABF}" destId="{238F3ED4-84B9-49E3-A9DE-BDB07D3840E8}" srcOrd="0" destOrd="0" presId="urn:microsoft.com/office/officeart/2005/8/layout/radial2"/>
    <dgm:cxn modelId="{D49293EB-80FE-4B33-A1CD-40117ED3A4BE}" srcId="{C538B1A0-FBBB-4DCB-81AC-D50AA4FF41AE}" destId="{263F8624-4CB6-42B6-9448-C1D653B5FABF}" srcOrd="0" destOrd="0" parTransId="{FE89FA80-DDC9-40A2-A596-8A112E3BF2A6}" sibTransId="{182EF5B6-680A-47E0-A5C3-87181BDBC239}"/>
    <dgm:cxn modelId="{1B4A7D4B-189D-45D3-B2C9-F9F445501989}" type="presOf" srcId="{44851CB3-663B-4B31-B5D1-D51C0EB0F233}" destId="{55563C01-3908-49B7-92D2-12100B1C50D3}" srcOrd="0" destOrd="0" presId="urn:microsoft.com/office/officeart/2005/8/layout/radial2"/>
    <dgm:cxn modelId="{43062A1D-E844-4CE9-82B3-324F56EFFEB1}" srcId="{D20FCF0A-51A2-48D8-A070-D6E1CA783EE0}" destId="{76A630AF-6A13-41B9-96F5-DCC97DA0EB6F}" srcOrd="0" destOrd="0" parTransId="{342DA941-397B-4BD4-80A7-591BFA4492A7}" sibTransId="{D2A9021C-8985-4642-A6A6-26C157AA4674}"/>
    <dgm:cxn modelId="{BD64E565-C1E5-4DA3-B407-602061AF6727}" srcId="{B77B937D-4F63-4221-BFCD-4A84A3CA0C90}" destId="{C538B1A0-FBBB-4DCB-81AC-D50AA4FF41AE}" srcOrd="2" destOrd="0" parTransId="{FB7E1B55-0AD6-4881-A2A0-D657440AE24C}" sibTransId="{B0032BFB-6244-4E93-BBAF-141821D2C2D5}"/>
    <dgm:cxn modelId="{BF709C0F-AF4F-4B58-9941-7E7088AA9BD9}" type="presOf" srcId="{76A630AF-6A13-41B9-96F5-DCC97DA0EB6F}" destId="{87A9DF9C-839B-4763-8289-A33EF809BF93}" srcOrd="0" destOrd="0" presId="urn:microsoft.com/office/officeart/2005/8/layout/radial2"/>
    <dgm:cxn modelId="{598004F1-21BD-48B4-8D0A-F6AD33F76875}" type="presParOf" srcId="{756A32E7-1801-454A-A0A8-CAF39AC3F411}" destId="{618BA100-AF69-490B-8ED3-7376AB172C55}" srcOrd="0" destOrd="0" presId="urn:microsoft.com/office/officeart/2005/8/layout/radial2"/>
    <dgm:cxn modelId="{0B19E8A0-0353-4D8C-9083-B32C3B941848}" type="presParOf" srcId="{618BA100-AF69-490B-8ED3-7376AB172C55}" destId="{2B4AA10C-562C-42E7-93D2-C9375BB1D6E5}" srcOrd="0" destOrd="0" presId="urn:microsoft.com/office/officeart/2005/8/layout/radial2"/>
    <dgm:cxn modelId="{3AE5C23B-B265-454F-9F20-B66C37A7C588}" type="presParOf" srcId="{2B4AA10C-562C-42E7-93D2-C9375BB1D6E5}" destId="{BEF3A9F6-ADB3-44C2-A58E-7D2AFEF68243}" srcOrd="0" destOrd="0" presId="urn:microsoft.com/office/officeart/2005/8/layout/radial2"/>
    <dgm:cxn modelId="{F4B8B93A-75AF-4340-9E8F-0964A108D2CC}" type="presParOf" srcId="{2B4AA10C-562C-42E7-93D2-C9375BB1D6E5}" destId="{B3FF45B6-DAA8-4A29-B0AC-CFF9355DD1F7}" srcOrd="1" destOrd="0" presId="urn:microsoft.com/office/officeart/2005/8/layout/radial2"/>
    <dgm:cxn modelId="{4D946410-82E2-4D92-B90A-05933974B6E6}" type="presParOf" srcId="{618BA100-AF69-490B-8ED3-7376AB172C55}" destId="{D793A3D3-7BE7-4EF3-B232-57CFBC73B33D}" srcOrd="1" destOrd="0" presId="urn:microsoft.com/office/officeart/2005/8/layout/radial2"/>
    <dgm:cxn modelId="{11C54739-CB2B-45C1-9CB6-A8B096E88E7B}" type="presParOf" srcId="{618BA100-AF69-490B-8ED3-7376AB172C55}" destId="{3CCEC7E3-46DD-4DDB-988D-9E3B964719C2}" srcOrd="2" destOrd="0" presId="urn:microsoft.com/office/officeart/2005/8/layout/radial2"/>
    <dgm:cxn modelId="{64F1B48A-0377-4B0E-8098-354D9902FD8E}" type="presParOf" srcId="{3CCEC7E3-46DD-4DDB-988D-9E3B964719C2}" destId="{55563C01-3908-49B7-92D2-12100B1C50D3}" srcOrd="0" destOrd="0" presId="urn:microsoft.com/office/officeart/2005/8/layout/radial2"/>
    <dgm:cxn modelId="{DA3016A4-85AD-408E-8ED6-5868AE5F031F}" type="presParOf" srcId="{3CCEC7E3-46DD-4DDB-988D-9E3B964719C2}" destId="{D1DED2C1-460E-47AC-9540-49D39E918613}" srcOrd="1" destOrd="0" presId="urn:microsoft.com/office/officeart/2005/8/layout/radial2"/>
    <dgm:cxn modelId="{2E88E65F-BC7F-4F24-971D-2798C6FAAC85}" type="presParOf" srcId="{618BA100-AF69-490B-8ED3-7376AB172C55}" destId="{AB8A91B2-B0C9-426D-972E-148A881A672B}" srcOrd="3" destOrd="0" presId="urn:microsoft.com/office/officeart/2005/8/layout/radial2"/>
    <dgm:cxn modelId="{8C4906CD-E974-4FB4-84FC-11A035AB363D}" type="presParOf" srcId="{618BA100-AF69-490B-8ED3-7376AB172C55}" destId="{89D06E87-A872-4658-8223-EC1E5F475C18}" srcOrd="4" destOrd="0" presId="urn:microsoft.com/office/officeart/2005/8/layout/radial2"/>
    <dgm:cxn modelId="{E4252486-C461-4F25-9478-A0CDF054B202}" type="presParOf" srcId="{89D06E87-A872-4658-8223-EC1E5F475C18}" destId="{E909264F-9360-4B70-ADD3-E5F34EBFB3DF}" srcOrd="0" destOrd="0" presId="urn:microsoft.com/office/officeart/2005/8/layout/radial2"/>
    <dgm:cxn modelId="{B51FD6BE-43C0-49F9-B172-083195345DAB}" type="presParOf" srcId="{89D06E87-A872-4658-8223-EC1E5F475C18}" destId="{B94C294D-9E25-4326-881C-D23C8D5A6867}" srcOrd="1" destOrd="0" presId="urn:microsoft.com/office/officeart/2005/8/layout/radial2"/>
    <dgm:cxn modelId="{C8FD091C-BF6A-4A1A-A2AF-C0FE1CC2CE50}" type="presParOf" srcId="{618BA100-AF69-490B-8ED3-7376AB172C55}" destId="{44AEAF2E-6EC2-47D6-A224-1FBB92221848}" srcOrd="5" destOrd="0" presId="urn:microsoft.com/office/officeart/2005/8/layout/radial2"/>
    <dgm:cxn modelId="{AEB51D96-CC55-417C-B0F1-1A517FC9C2AC}" type="presParOf" srcId="{618BA100-AF69-490B-8ED3-7376AB172C55}" destId="{90B122B0-3C6A-4779-8493-5B11903CC116}" srcOrd="6" destOrd="0" presId="urn:microsoft.com/office/officeart/2005/8/layout/radial2"/>
    <dgm:cxn modelId="{AF4DABF9-F67F-4E62-8F42-27C68912E458}" type="presParOf" srcId="{90B122B0-3C6A-4779-8493-5B11903CC116}" destId="{50833585-BDCD-4807-AF1B-FA56222C05C0}" srcOrd="0" destOrd="0" presId="urn:microsoft.com/office/officeart/2005/8/layout/radial2"/>
    <dgm:cxn modelId="{B6BE94CF-2B89-493F-A715-5E4919404EC1}" type="presParOf" srcId="{90B122B0-3C6A-4779-8493-5B11903CC116}" destId="{238F3ED4-84B9-49E3-A9DE-BDB07D3840E8}" srcOrd="1" destOrd="0" presId="urn:microsoft.com/office/officeart/2005/8/layout/radial2"/>
    <dgm:cxn modelId="{7EEDF2F6-E714-4A8C-BDF6-4FC4757F459B}" type="presParOf" srcId="{618BA100-AF69-490B-8ED3-7376AB172C55}" destId="{223D45AC-9B96-4035-AAA5-3DA232FBB850}" srcOrd="7" destOrd="0" presId="urn:microsoft.com/office/officeart/2005/8/layout/radial2"/>
    <dgm:cxn modelId="{347CD826-017A-45AA-9953-C5A550919447}" type="presParOf" srcId="{618BA100-AF69-490B-8ED3-7376AB172C55}" destId="{84E5D6E3-D51D-430A-97DA-64AFFBB49E94}" srcOrd="8" destOrd="0" presId="urn:microsoft.com/office/officeart/2005/8/layout/radial2"/>
    <dgm:cxn modelId="{E021A39B-07CB-4282-B728-F36F7E9BB6CB}" type="presParOf" srcId="{84E5D6E3-D51D-430A-97DA-64AFFBB49E94}" destId="{68490AE4-BF96-4FAA-983E-2A0F1E148444}" srcOrd="0" destOrd="0" presId="urn:microsoft.com/office/officeart/2005/8/layout/radial2"/>
    <dgm:cxn modelId="{0F8D251D-7546-4CFA-8870-1DA9A7F42A23}" type="presParOf" srcId="{84E5D6E3-D51D-430A-97DA-64AFFBB49E94}" destId="{87A9DF9C-839B-4763-8289-A33EF809BF9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3D45AC-9B96-4035-AAA5-3DA232FBB850}">
      <dsp:nvSpPr>
        <dsp:cNvPr id="0" name=""/>
        <dsp:cNvSpPr/>
      </dsp:nvSpPr>
      <dsp:spPr>
        <a:xfrm rot="3683601">
          <a:off x="2829368" y="3470589"/>
          <a:ext cx="912048" cy="38056"/>
        </a:xfrm>
        <a:custGeom>
          <a:avLst/>
          <a:gdLst/>
          <a:ahLst/>
          <a:cxnLst/>
          <a:rect l="0" t="0" r="0" b="0"/>
          <a:pathLst>
            <a:path>
              <a:moveTo>
                <a:pt x="0" y="19028"/>
              </a:moveTo>
              <a:lnTo>
                <a:pt x="912048" y="190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AEAF2E-6EC2-47D6-A224-1FBB92221848}">
      <dsp:nvSpPr>
        <dsp:cNvPr id="0" name=""/>
        <dsp:cNvSpPr/>
      </dsp:nvSpPr>
      <dsp:spPr>
        <a:xfrm rot="1312855">
          <a:off x="3331581" y="2812520"/>
          <a:ext cx="651143" cy="38056"/>
        </a:xfrm>
        <a:custGeom>
          <a:avLst/>
          <a:gdLst/>
          <a:ahLst/>
          <a:cxnLst/>
          <a:rect l="0" t="0" r="0" b="0"/>
          <a:pathLst>
            <a:path>
              <a:moveTo>
                <a:pt x="0" y="19028"/>
              </a:moveTo>
              <a:lnTo>
                <a:pt x="651143" y="190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8A91B2-B0C9-426D-972E-148A881A672B}">
      <dsp:nvSpPr>
        <dsp:cNvPr id="0" name=""/>
        <dsp:cNvSpPr/>
      </dsp:nvSpPr>
      <dsp:spPr>
        <a:xfrm rot="20287145">
          <a:off x="3331581" y="2061056"/>
          <a:ext cx="651143" cy="38056"/>
        </a:xfrm>
        <a:custGeom>
          <a:avLst/>
          <a:gdLst/>
          <a:ahLst/>
          <a:cxnLst/>
          <a:rect l="0" t="0" r="0" b="0"/>
          <a:pathLst>
            <a:path>
              <a:moveTo>
                <a:pt x="0" y="19028"/>
              </a:moveTo>
              <a:lnTo>
                <a:pt x="651143" y="190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93A3D3-7BE7-4EF3-B232-57CFBC73B33D}">
      <dsp:nvSpPr>
        <dsp:cNvPr id="0" name=""/>
        <dsp:cNvSpPr/>
      </dsp:nvSpPr>
      <dsp:spPr>
        <a:xfrm rot="17916399">
          <a:off x="2829368" y="1402987"/>
          <a:ext cx="912048" cy="38056"/>
        </a:xfrm>
        <a:custGeom>
          <a:avLst/>
          <a:gdLst/>
          <a:ahLst/>
          <a:cxnLst/>
          <a:rect l="0" t="0" r="0" b="0"/>
          <a:pathLst>
            <a:path>
              <a:moveTo>
                <a:pt x="0" y="19028"/>
              </a:moveTo>
              <a:lnTo>
                <a:pt x="912048" y="190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FF45B6-DAA8-4A29-B0AC-CFF9355DD1F7}">
      <dsp:nvSpPr>
        <dsp:cNvPr id="0" name=""/>
        <dsp:cNvSpPr/>
      </dsp:nvSpPr>
      <dsp:spPr>
        <a:xfrm>
          <a:off x="1816668" y="1550895"/>
          <a:ext cx="1809842" cy="180984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rgbClr val="FF006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563C01-3908-49B7-92D2-12100B1C50D3}">
      <dsp:nvSpPr>
        <dsp:cNvPr id="0" name=""/>
        <dsp:cNvSpPr/>
      </dsp:nvSpPr>
      <dsp:spPr>
        <a:xfrm>
          <a:off x="3220743" y="2033"/>
          <a:ext cx="1085905" cy="10859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/>
            <a:t>巡</a:t>
          </a:r>
          <a:endParaRPr lang="zh-TW" sz="4600" kern="1200" dirty="0"/>
        </a:p>
      </dsp:txBody>
      <dsp:txXfrm>
        <a:off x="3379770" y="161060"/>
        <a:ext cx="767851" cy="767851"/>
      </dsp:txXfrm>
    </dsp:sp>
    <dsp:sp modelId="{D1DED2C1-460E-47AC-9540-49D39E918613}">
      <dsp:nvSpPr>
        <dsp:cNvPr id="0" name=""/>
        <dsp:cNvSpPr/>
      </dsp:nvSpPr>
      <dsp:spPr>
        <a:xfrm>
          <a:off x="4415239" y="2033"/>
          <a:ext cx="1628858" cy="1085905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/>
            <a:t>巡檢容器</a:t>
          </a:r>
          <a:endParaRPr lang="zh-TW" sz="3600" kern="1200" dirty="0"/>
        </a:p>
      </dsp:txBody>
      <dsp:txXfrm>
        <a:off x="4415239" y="2033"/>
        <a:ext cx="1628858" cy="1085905"/>
      </dsp:txXfrm>
    </dsp:sp>
    <dsp:sp modelId="{E909264F-9360-4B70-ADD3-E5F34EBFB3DF}">
      <dsp:nvSpPr>
        <dsp:cNvPr id="0" name=""/>
        <dsp:cNvSpPr/>
      </dsp:nvSpPr>
      <dsp:spPr>
        <a:xfrm>
          <a:off x="3920156" y="1213451"/>
          <a:ext cx="1085905" cy="1085905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/>
            <a:t>倒</a:t>
          </a:r>
          <a:endParaRPr lang="zh-TW" sz="4600" kern="1200" dirty="0"/>
        </a:p>
      </dsp:txBody>
      <dsp:txXfrm>
        <a:off x="4079183" y="1372478"/>
        <a:ext cx="767851" cy="767851"/>
      </dsp:txXfrm>
    </dsp:sp>
    <dsp:sp modelId="{B94C294D-9E25-4326-881C-D23C8D5A6867}">
      <dsp:nvSpPr>
        <dsp:cNvPr id="0" name=""/>
        <dsp:cNvSpPr/>
      </dsp:nvSpPr>
      <dsp:spPr>
        <a:xfrm>
          <a:off x="5114652" y="1213451"/>
          <a:ext cx="1628858" cy="1085905"/>
        </a:xfrm>
        <a:prstGeom prst="rect">
          <a:avLst/>
        </a:prstGeom>
        <a:solidFill>
          <a:srgbClr val="FF0066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/>
            <a:t>倒掉積水</a:t>
          </a:r>
          <a:endParaRPr lang="zh-TW" sz="3600" kern="1200" dirty="0"/>
        </a:p>
      </dsp:txBody>
      <dsp:txXfrm>
        <a:off x="5114652" y="1213451"/>
        <a:ext cx="1628858" cy="1085905"/>
      </dsp:txXfrm>
    </dsp:sp>
    <dsp:sp modelId="{50833585-BDCD-4807-AF1B-FA56222C05C0}">
      <dsp:nvSpPr>
        <dsp:cNvPr id="0" name=""/>
        <dsp:cNvSpPr/>
      </dsp:nvSpPr>
      <dsp:spPr>
        <a:xfrm>
          <a:off x="3920156" y="2612276"/>
          <a:ext cx="1085905" cy="1085905"/>
        </a:xfrm>
        <a:prstGeom prst="ellipse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/>
            <a:t>清</a:t>
          </a:r>
          <a:endParaRPr lang="zh-TW" sz="4600" kern="1200" dirty="0"/>
        </a:p>
      </dsp:txBody>
      <dsp:txXfrm>
        <a:off x="4079183" y="2771303"/>
        <a:ext cx="767851" cy="767851"/>
      </dsp:txXfrm>
    </dsp:sp>
    <dsp:sp modelId="{238F3ED4-84B9-49E3-A9DE-BDB07D3840E8}">
      <dsp:nvSpPr>
        <dsp:cNvPr id="0" name=""/>
        <dsp:cNvSpPr/>
      </dsp:nvSpPr>
      <dsp:spPr>
        <a:xfrm>
          <a:off x="5114652" y="2612276"/>
          <a:ext cx="1628858" cy="1085905"/>
        </a:xfrm>
        <a:prstGeom prst="rect">
          <a:avLst/>
        </a:prstGeom>
        <a:solidFill>
          <a:srgbClr val="FFFF0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/>
            <a:t>清潔容器</a:t>
          </a:r>
          <a:endParaRPr lang="zh-TW" sz="3600" kern="1200" dirty="0"/>
        </a:p>
      </dsp:txBody>
      <dsp:txXfrm>
        <a:off x="5114652" y="2612276"/>
        <a:ext cx="1628858" cy="1085905"/>
      </dsp:txXfrm>
    </dsp:sp>
    <dsp:sp modelId="{68490AE4-BF96-4FAA-983E-2A0F1E148444}">
      <dsp:nvSpPr>
        <dsp:cNvPr id="0" name=""/>
        <dsp:cNvSpPr/>
      </dsp:nvSpPr>
      <dsp:spPr>
        <a:xfrm>
          <a:off x="3220743" y="3823694"/>
          <a:ext cx="1085905" cy="1085905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kern="1200" dirty="0" smtClean="0"/>
            <a:t>刷</a:t>
          </a:r>
          <a:endParaRPr lang="zh-TW" sz="4600" kern="1200" dirty="0"/>
        </a:p>
      </dsp:txBody>
      <dsp:txXfrm>
        <a:off x="3379770" y="3982721"/>
        <a:ext cx="767851" cy="767851"/>
      </dsp:txXfrm>
    </dsp:sp>
    <dsp:sp modelId="{87A9DF9C-839B-4763-8289-A33EF809BF93}">
      <dsp:nvSpPr>
        <dsp:cNvPr id="0" name=""/>
        <dsp:cNvSpPr/>
      </dsp:nvSpPr>
      <dsp:spPr>
        <a:xfrm>
          <a:off x="4415239" y="3823694"/>
          <a:ext cx="1628858" cy="1085905"/>
        </a:xfrm>
        <a:prstGeom prst="rect">
          <a:avLst/>
        </a:prstGeom>
        <a:solidFill>
          <a:srgbClr val="00B0F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/>
            <a:t>刷除蟲卵</a:t>
          </a:r>
          <a:endParaRPr lang="zh-TW" sz="3600" kern="1200" dirty="0"/>
        </a:p>
      </dsp:txBody>
      <dsp:txXfrm>
        <a:off x="4415239" y="3823694"/>
        <a:ext cx="1628858" cy="10859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禁止標誌 3"/>
          <p:cNvSpPr/>
          <p:nvPr/>
        </p:nvSpPr>
        <p:spPr>
          <a:xfrm rot="10800000">
            <a:off x="3082833" y="3311186"/>
            <a:ext cx="3297559" cy="3095668"/>
          </a:xfrm>
          <a:prstGeom prst="noSmoking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792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6554" y="3644950"/>
            <a:ext cx="2069447" cy="1711957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17721" y="4461564"/>
            <a:ext cx="1913891" cy="1581219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7890" y="2738090"/>
            <a:ext cx="2133722" cy="1762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331362300"/>
              </p:ext>
            </p:extLst>
          </p:nvPr>
        </p:nvGraphicFramePr>
        <p:xfrm>
          <a:off x="248194" y="1240972"/>
          <a:ext cx="8560180" cy="4911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457059" y="5225144"/>
            <a:ext cx="2063932" cy="927462"/>
          </a:xfrm>
          <a:prstGeom prst="rightArrow">
            <a:avLst/>
          </a:prstGeom>
          <a:solidFill>
            <a:srgbClr val="FFFF00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衛福部疾管署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624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2019-10-15T01:28:03Z</dcterms:modified>
</cp:coreProperties>
</file>