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35F2"/>
    <a:srgbClr val="FD3333"/>
    <a:srgbClr val="FF33CC"/>
    <a:srgbClr val="FF3131"/>
    <a:srgbClr val="FF0066"/>
    <a:srgbClr val="3399FF"/>
    <a:srgbClr val="FF6699"/>
    <a:srgbClr val="FF9900"/>
    <a:srgbClr val="9999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49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0D41DA-AD1F-4C18-B4FF-DE879BE21648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5D5B301-9114-461D-9E16-C45E4505201E}">
      <dgm:prSet/>
      <dgm:spPr>
        <a:solidFill>
          <a:srgbClr val="FF3131"/>
        </a:solidFill>
      </dgm:spPr>
      <dgm:t>
        <a:bodyPr/>
        <a:lstStyle/>
        <a:p>
          <a:pPr rtl="0"/>
          <a:r>
            <a:rPr lang="zh-TW" dirty="0" smtClean="0">
              <a:solidFill>
                <a:schemeClr val="bg1">
                  <a:lumMod val="9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solidFill>
              <a:schemeClr val="bg1">
                <a:lumMod val="95000"/>
              </a:schemeClr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743FF59-C71F-4D2A-8687-11D141222289}" type="parTrans" cxnId="{D808A156-7BC5-40DF-8F83-CFC694E4F107}">
      <dgm:prSet/>
      <dgm:spPr/>
      <dgm:t>
        <a:bodyPr/>
        <a:lstStyle/>
        <a:p>
          <a:endParaRPr lang="zh-TW" altLang="en-US"/>
        </a:p>
      </dgm:t>
    </dgm:pt>
    <dgm:pt modelId="{57474B5F-F95B-4EC1-9830-614BF0B7D025}" type="sibTrans" cxnId="{D808A156-7BC5-40DF-8F83-CFC694E4F107}">
      <dgm:prSet/>
      <dgm:spPr/>
      <dgm:t>
        <a:bodyPr/>
        <a:lstStyle/>
        <a:p>
          <a:endParaRPr lang="zh-TW" altLang="en-US"/>
        </a:p>
      </dgm:t>
    </dgm:pt>
    <dgm:pt modelId="{3B20A33A-10AF-4151-B031-FDF8101C99DE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C1141E2-53A9-4AB6-A7B1-4BACE392E3B9}" type="parTrans" cxnId="{C875DC21-F6BF-4C92-A6DB-9311BC3620B8}">
      <dgm:prSet/>
      <dgm:spPr/>
      <dgm:t>
        <a:bodyPr/>
        <a:lstStyle/>
        <a:p>
          <a:endParaRPr lang="zh-TW" altLang="en-US"/>
        </a:p>
      </dgm:t>
    </dgm:pt>
    <dgm:pt modelId="{ACE8932E-7A50-465A-B131-E6ECAFF303FB}" type="sibTrans" cxnId="{C875DC21-F6BF-4C92-A6DB-9311BC3620B8}">
      <dgm:prSet/>
      <dgm:spPr/>
      <dgm:t>
        <a:bodyPr/>
        <a:lstStyle/>
        <a:p>
          <a:endParaRPr lang="zh-TW" altLang="en-US"/>
        </a:p>
      </dgm:t>
    </dgm:pt>
    <dgm:pt modelId="{E31B4D4B-E76A-41C9-89B1-FC1421592E35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C281E4E-E173-4307-BAAC-44C5E5BA0209}" type="parTrans" cxnId="{CAD4739B-61EC-4A79-85CC-FC2263ABB3F0}">
      <dgm:prSet/>
      <dgm:spPr/>
      <dgm:t>
        <a:bodyPr/>
        <a:lstStyle/>
        <a:p>
          <a:endParaRPr lang="zh-TW" altLang="en-US"/>
        </a:p>
      </dgm:t>
    </dgm:pt>
    <dgm:pt modelId="{3F7425B7-A2DF-4BEC-8284-4924BF81BFDE}" type="sibTrans" cxnId="{CAD4739B-61EC-4A79-85CC-FC2263ABB3F0}">
      <dgm:prSet/>
      <dgm:spPr/>
      <dgm:t>
        <a:bodyPr/>
        <a:lstStyle/>
        <a:p>
          <a:endParaRPr lang="zh-TW" altLang="en-US"/>
        </a:p>
      </dgm:t>
    </dgm:pt>
    <dgm:pt modelId="{580AC3AC-11C2-4489-85CD-E3DAFE43CA1C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7BB8E8CB-F084-459F-A0DF-F392C3A551D6}" type="parTrans" cxnId="{83E27445-F2F8-4C83-8911-F03153FBF363}">
      <dgm:prSet/>
      <dgm:spPr/>
      <dgm:t>
        <a:bodyPr/>
        <a:lstStyle/>
        <a:p>
          <a:endParaRPr lang="zh-TW" altLang="en-US"/>
        </a:p>
      </dgm:t>
    </dgm:pt>
    <dgm:pt modelId="{E9E80350-0417-4A57-BB97-EAEF9009B19C}" type="sibTrans" cxnId="{83E27445-F2F8-4C83-8911-F03153FBF363}">
      <dgm:prSet/>
      <dgm:spPr/>
      <dgm:t>
        <a:bodyPr/>
        <a:lstStyle/>
        <a:p>
          <a:endParaRPr lang="zh-TW" altLang="en-US"/>
        </a:p>
      </dgm:t>
    </dgm:pt>
    <dgm:pt modelId="{47C93226-6B9F-48FE-909B-6A8E1B0555DA}">
      <dgm:prSet/>
      <dgm:spPr>
        <a:solidFill>
          <a:srgbClr val="FD3333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D8AB543-B82B-4A7F-85EA-6A6A5264D005}" type="parTrans" cxnId="{C5C2DE3C-5F7E-4975-A6F7-B7814C771816}">
      <dgm:prSet/>
      <dgm:spPr/>
      <dgm:t>
        <a:bodyPr/>
        <a:lstStyle/>
        <a:p>
          <a:endParaRPr lang="zh-TW" altLang="en-US"/>
        </a:p>
      </dgm:t>
    </dgm:pt>
    <dgm:pt modelId="{4F197097-138D-413B-8E9B-D9BDD7A76767}" type="sibTrans" cxnId="{C5C2DE3C-5F7E-4975-A6F7-B7814C771816}">
      <dgm:prSet/>
      <dgm:spPr/>
      <dgm:t>
        <a:bodyPr/>
        <a:lstStyle/>
        <a:p>
          <a:endParaRPr lang="zh-TW" altLang="en-US"/>
        </a:p>
      </dgm:t>
    </dgm:pt>
    <dgm:pt modelId="{FB74C9F3-E761-4C90-8765-EE7750FE1745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F74A3E8-6B22-417F-BB48-DD2C8502D4B0}" type="parTrans" cxnId="{03906242-67A1-495D-A477-B45A92783705}">
      <dgm:prSet/>
      <dgm:spPr/>
      <dgm:t>
        <a:bodyPr/>
        <a:lstStyle/>
        <a:p>
          <a:endParaRPr lang="zh-TW" altLang="en-US"/>
        </a:p>
      </dgm:t>
    </dgm:pt>
    <dgm:pt modelId="{6C4C6AC6-19A7-47D0-B348-B09919D35B2A}" type="sibTrans" cxnId="{03906242-67A1-495D-A477-B45A92783705}">
      <dgm:prSet/>
      <dgm:spPr/>
      <dgm:t>
        <a:bodyPr/>
        <a:lstStyle/>
        <a:p>
          <a:endParaRPr lang="zh-TW" altLang="en-US"/>
        </a:p>
      </dgm:t>
    </dgm:pt>
    <dgm:pt modelId="{DFC08F76-2F5B-4539-9587-D85E175C5010}">
      <dgm:prSet/>
      <dgm:spPr>
        <a:solidFill>
          <a:srgbClr val="FB35F2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3B69E61-BE36-43D3-AB3C-3D2C13DD42B3}" type="parTrans" cxnId="{8D1597DF-DB04-4D4B-B00A-2985A11CE561}">
      <dgm:prSet/>
      <dgm:spPr/>
      <dgm:t>
        <a:bodyPr/>
        <a:lstStyle/>
        <a:p>
          <a:endParaRPr lang="zh-TW" altLang="en-US"/>
        </a:p>
      </dgm:t>
    </dgm:pt>
    <dgm:pt modelId="{471B4CCF-2B6D-4D1D-8220-FC1D11275B13}" type="sibTrans" cxnId="{8D1597DF-DB04-4D4B-B00A-2985A11CE561}">
      <dgm:prSet/>
      <dgm:spPr/>
      <dgm:t>
        <a:bodyPr/>
        <a:lstStyle/>
        <a:p>
          <a:endParaRPr lang="zh-TW" altLang="en-US"/>
        </a:p>
      </dgm:t>
    </dgm:pt>
    <dgm:pt modelId="{B9B50222-D83B-4B43-8563-630894B7FC5A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6740ADE-FF6B-4683-ACD4-FCFC27156EC8}" type="parTrans" cxnId="{36BAC9CD-260B-4A1F-B661-AC4F478023EF}">
      <dgm:prSet/>
      <dgm:spPr/>
      <dgm:t>
        <a:bodyPr/>
        <a:lstStyle/>
        <a:p>
          <a:endParaRPr lang="zh-TW" altLang="en-US"/>
        </a:p>
      </dgm:t>
    </dgm:pt>
    <dgm:pt modelId="{EC902AB4-2E3B-477D-BBD1-64AB9A6178C6}" type="sibTrans" cxnId="{36BAC9CD-260B-4A1F-B661-AC4F478023EF}">
      <dgm:prSet/>
      <dgm:spPr/>
      <dgm:t>
        <a:bodyPr/>
        <a:lstStyle/>
        <a:p>
          <a:endParaRPr lang="zh-TW" altLang="en-US"/>
        </a:p>
      </dgm:t>
    </dgm:pt>
    <dgm:pt modelId="{B5E59D56-37BD-48D3-A49C-6E360F35C0A4}" type="pres">
      <dgm:prSet presAssocID="{560D41DA-AD1F-4C18-B4FF-DE879BE21648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A002F68-2DD3-4F92-815A-C168AB3E8687}" type="pres">
      <dgm:prSet presAssocID="{560D41DA-AD1F-4C18-B4FF-DE879BE21648}" presName="cycle" presStyleCnt="0"/>
      <dgm:spPr/>
    </dgm:pt>
    <dgm:pt modelId="{C44A30BD-6A95-4C13-86E5-47209EF95406}" type="pres">
      <dgm:prSet presAssocID="{560D41DA-AD1F-4C18-B4FF-DE879BE21648}" presName="centerShape" presStyleCnt="0"/>
      <dgm:spPr/>
    </dgm:pt>
    <dgm:pt modelId="{65C2E89C-4B53-4600-ACD1-821E0917B932}" type="pres">
      <dgm:prSet presAssocID="{560D41DA-AD1F-4C18-B4FF-DE879BE21648}" presName="connSite" presStyleLbl="node1" presStyleIdx="0" presStyleCnt="5"/>
      <dgm:spPr/>
    </dgm:pt>
    <dgm:pt modelId="{9FCEF725-0252-4FAA-9F2D-807E85B38CF5}" type="pres">
      <dgm:prSet presAssocID="{560D41DA-AD1F-4C18-B4FF-DE879BE21648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30BB2D9-6E54-49A9-B738-1638E5AFB4AE}" type="pres">
      <dgm:prSet presAssocID="{4743FF59-C71F-4D2A-8687-11D141222289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69A6FA0D-3D43-4A36-B85A-D0D60CE3E3EF}" type="pres">
      <dgm:prSet presAssocID="{35D5B301-9114-461D-9E16-C45E4505201E}" presName="node" presStyleCnt="0"/>
      <dgm:spPr/>
    </dgm:pt>
    <dgm:pt modelId="{1B14A1CB-1D96-47A3-AB6A-293EA9A82C5B}" type="pres">
      <dgm:prSet presAssocID="{35D5B301-9114-461D-9E16-C45E4505201E}" presName="parentNode" presStyleLbl="node1" presStyleIdx="1" presStyleCnt="5" custLinFactNeighborY="559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D896CF-F8A1-477A-AEFC-3EE50D02D35B}" type="pres">
      <dgm:prSet presAssocID="{35D5B301-9114-461D-9E16-C45E4505201E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62EDD0-B692-4432-AE2C-F8FD07062A68}" type="pres">
      <dgm:prSet presAssocID="{2C281E4E-E173-4307-BAAC-44C5E5BA0209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A51EB1D8-ACB1-40E8-B711-6B38B0DB5316}" type="pres">
      <dgm:prSet presAssocID="{E31B4D4B-E76A-41C9-89B1-FC1421592E35}" presName="node" presStyleCnt="0"/>
      <dgm:spPr/>
    </dgm:pt>
    <dgm:pt modelId="{881DC802-69ED-4403-8734-2D969EA73A52}" type="pres">
      <dgm:prSet presAssocID="{E31B4D4B-E76A-41C9-89B1-FC1421592E35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02C75DD-8ECA-4F35-8036-7A19EBB4401C}" type="pres">
      <dgm:prSet presAssocID="{E31B4D4B-E76A-41C9-89B1-FC1421592E35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C623CE9-1158-4852-9A7B-9B88FE8B2829}" type="pres">
      <dgm:prSet presAssocID="{8D8AB543-B82B-4A7F-85EA-6A6A5264D005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9C26F5BE-FEB3-4787-97B3-CC57BF54904B}" type="pres">
      <dgm:prSet presAssocID="{47C93226-6B9F-48FE-909B-6A8E1B0555DA}" presName="node" presStyleCnt="0"/>
      <dgm:spPr/>
    </dgm:pt>
    <dgm:pt modelId="{EABD51A0-3AE0-4424-BFE0-0C7311DB1722}" type="pres">
      <dgm:prSet presAssocID="{47C93226-6B9F-48FE-909B-6A8E1B0555DA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98B0E6-1667-434D-89C0-B3467EB9104B}" type="pres">
      <dgm:prSet presAssocID="{47C93226-6B9F-48FE-909B-6A8E1B0555DA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9A4D3D1-D00A-4856-89AD-180EBEF5B6CC}" type="pres">
      <dgm:prSet presAssocID="{93B69E61-BE36-43D3-AB3C-3D2C13DD42B3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C1019924-3134-43B5-B016-64BF995ACBB8}" type="pres">
      <dgm:prSet presAssocID="{DFC08F76-2F5B-4539-9587-D85E175C5010}" presName="node" presStyleCnt="0"/>
      <dgm:spPr/>
    </dgm:pt>
    <dgm:pt modelId="{B32CDEDE-53E6-46D4-8887-84534B9B97C3}" type="pres">
      <dgm:prSet presAssocID="{DFC08F76-2F5B-4539-9587-D85E175C5010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757BE3-8A43-475D-A0D4-893D8E165C0C}" type="pres">
      <dgm:prSet presAssocID="{DFC08F76-2F5B-4539-9587-D85E175C5010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631C53E-B9B3-4B76-BAD7-2528CFF6F828}" type="presOf" srcId="{93B69E61-BE36-43D3-AB3C-3D2C13DD42B3}" destId="{49A4D3D1-D00A-4856-89AD-180EBEF5B6CC}" srcOrd="0" destOrd="0" presId="urn:microsoft.com/office/officeart/2005/8/layout/radial2"/>
    <dgm:cxn modelId="{D808A156-7BC5-40DF-8F83-CFC694E4F107}" srcId="{560D41DA-AD1F-4C18-B4FF-DE879BE21648}" destId="{35D5B301-9114-461D-9E16-C45E4505201E}" srcOrd="0" destOrd="0" parTransId="{4743FF59-C71F-4D2A-8687-11D141222289}" sibTransId="{57474B5F-F95B-4EC1-9830-614BF0B7D025}"/>
    <dgm:cxn modelId="{8D1597DF-DB04-4D4B-B00A-2985A11CE561}" srcId="{560D41DA-AD1F-4C18-B4FF-DE879BE21648}" destId="{DFC08F76-2F5B-4539-9587-D85E175C5010}" srcOrd="3" destOrd="0" parTransId="{93B69E61-BE36-43D3-AB3C-3D2C13DD42B3}" sibTransId="{471B4CCF-2B6D-4D1D-8220-FC1D11275B13}"/>
    <dgm:cxn modelId="{B77A9EA4-DC3D-47EB-A5EA-01E2CB3C9384}" type="presOf" srcId="{4743FF59-C71F-4D2A-8687-11D141222289}" destId="{030BB2D9-6E54-49A9-B738-1638E5AFB4AE}" srcOrd="0" destOrd="0" presId="urn:microsoft.com/office/officeart/2005/8/layout/radial2"/>
    <dgm:cxn modelId="{23C0BD2B-E86F-4F04-9CD9-6B04F92C882D}" type="presOf" srcId="{560D41DA-AD1F-4C18-B4FF-DE879BE21648}" destId="{B5E59D56-37BD-48D3-A49C-6E360F35C0A4}" srcOrd="0" destOrd="0" presId="urn:microsoft.com/office/officeart/2005/8/layout/radial2"/>
    <dgm:cxn modelId="{662309AE-C75B-46E6-A17E-A13C10D6653E}" type="presOf" srcId="{2C281E4E-E173-4307-BAAC-44C5E5BA0209}" destId="{9162EDD0-B692-4432-AE2C-F8FD07062A68}" srcOrd="0" destOrd="0" presId="urn:microsoft.com/office/officeart/2005/8/layout/radial2"/>
    <dgm:cxn modelId="{95FF12F1-1F7D-4888-B4F4-1FCAE76139B5}" type="presOf" srcId="{35D5B301-9114-461D-9E16-C45E4505201E}" destId="{1B14A1CB-1D96-47A3-AB6A-293EA9A82C5B}" srcOrd="0" destOrd="0" presId="urn:microsoft.com/office/officeart/2005/8/layout/radial2"/>
    <dgm:cxn modelId="{83E27445-F2F8-4C83-8911-F03153FBF363}" srcId="{E31B4D4B-E76A-41C9-89B1-FC1421592E35}" destId="{580AC3AC-11C2-4489-85CD-E3DAFE43CA1C}" srcOrd="0" destOrd="0" parTransId="{7BB8E8CB-F084-459F-A0DF-F392C3A551D6}" sibTransId="{E9E80350-0417-4A57-BB97-EAEF9009B19C}"/>
    <dgm:cxn modelId="{36BAC9CD-260B-4A1F-B661-AC4F478023EF}" srcId="{DFC08F76-2F5B-4539-9587-D85E175C5010}" destId="{B9B50222-D83B-4B43-8563-630894B7FC5A}" srcOrd="0" destOrd="0" parTransId="{26740ADE-FF6B-4683-ACD4-FCFC27156EC8}" sibTransId="{EC902AB4-2E3B-477D-BBD1-64AB9A6178C6}"/>
    <dgm:cxn modelId="{E84DE17F-7367-4D36-B05F-46633B27D0B1}" type="presOf" srcId="{47C93226-6B9F-48FE-909B-6A8E1B0555DA}" destId="{EABD51A0-3AE0-4424-BFE0-0C7311DB1722}" srcOrd="0" destOrd="0" presId="urn:microsoft.com/office/officeart/2005/8/layout/radial2"/>
    <dgm:cxn modelId="{C875DC21-F6BF-4C92-A6DB-9311BC3620B8}" srcId="{35D5B301-9114-461D-9E16-C45E4505201E}" destId="{3B20A33A-10AF-4151-B031-FDF8101C99DE}" srcOrd="0" destOrd="0" parTransId="{AC1141E2-53A9-4AB6-A7B1-4BACE392E3B9}" sibTransId="{ACE8932E-7A50-465A-B131-E6ECAFF303FB}"/>
    <dgm:cxn modelId="{FC900778-A56A-40F6-BC40-ACB218DD6208}" type="presOf" srcId="{580AC3AC-11C2-4489-85CD-E3DAFE43CA1C}" destId="{602C75DD-8ECA-4F35-8036-7A19EBB4401C}" srcOrd="0" destOrd="0" presId="urn:microsoft.com/office/officeart/2005/8/layout/radial2"/>
    <dgm:cxn modelId="{CAD4739B-61EC-4A79-85CC-FC2263ABB3F0}" srcId="{560D41DA-AD1F-4C18-B4FF-DE879BE21648}" destId="{E31B4D4B-E76A-41C9-89B1-FC1421592E35}" srcOrd="1" destOrd="0" parTransId="{2C281E4E-E173-4307-BAAC-44C5E5BA0209}" sibTransId="{3F7425B7-A2DF-4BEC-8284-4924BF81BFDE}"/>
    <dgm:cxn modelId="{1F22F7C0-D11D-452F-A49E-9F1826D59409}" type="presOf" srcId="{E31B4D4B-E76A-41C9-89B1-FC1421592E35}" destId="{881DC802-69ED-4403-8734-2D969EA73A52}" srcOrd="0" destOrd="0" presId="urn:microsoft.com/office/officeart/2005/8/layout/radial2"/>
    <dgm:cxn modelId="{A4F3D292-1795-49C2-B807-CF7C6B8C2186}" type="presOf" srcId="{DFC08F76-2F5B-4539-9587-D85E175C5010}" destId="{B32CDEDE-53E6-46D4-8887-84534B9B97C3}" srcOrd="0" destOrd="0" presId="urn:microsoft.com/office/officeart/2005/8/layout/radial2"/>
    <dgm:cxn modelId="{C5C2DE3C-5F7E-4975-A6F7-B7814C771816}" srcId="{560D41DA-AD1F-4C18-B4FF-DE879BE21648}" destId="{47C93226-6B9F-48FE-909B-6A8E1B0555DA}" srcOrd="2" destOrd="0" parTransId="{8D8AB543-B82B-4A7F-85EA-6A6A5264D005}" sibTransId="{4F197097-138D-413B-8E9B-D9BDD7A76767}"/>
    <dgm:cxn modelId="{03906242-67A1-495D-A477-B45A92783705}" srcId="{47C93226-6B9F-48FE-909B-6A8E1B0555DA}" destId="{FB74C9F3-E761-4C90-8765-EE7750FE1745}" srcOrd="0" destOrd="0" parTransId="{1F74A3E8-6B22-417F-BB48-DD2C8502D4B0}" sibTransId="{6C4C6AC6-19A7-47D0-B348-B09919D35B2A}"/>
    <dgm:cxn modelId="{452E1F28-A449-43CA-9707-9B0C762C2A97}" type="presOf" srcId="{3B20A33A-10AF-4151-B031-FDF8101C99DE}" destId="{F8D896CF-F8A1-477A-AEFC-3EE50D02D35B}" srcOrd="0" destOrd="0" presId="urn:microsoft.com/office/officeart/2005/8/layout/radial2"/>
    <dgm:cxn modelId="{3F5EC5AD-26F6-4661-9459-B56C70A2E7E3}" type="presOf" srcId="{B9B50222-D83B-4B43-8563-630894B7FC5A}" destId="{22757BE3-8A43-475D-A0D4-893D8E165C0C}" srcOrd="0" destOrd="0" presId="urn:microsoft.com/office/officeart/2005/8/layout/radial2"/>
    <dgm:cxn modelId="{40052C94-36EE-478F-8210-BFEF1482CA09}" type="presOf" srcId="{8D8AB543-B82B-4A7F-85EA-6A6A5264D005}" destId="{1C623CE9-1158-4852-9A7B-9B88FE8B2829}" srcOrd="0" destOrd="0" presId="urn:microsoft.com/office/officeart/2005/8/layout/radial2"/>
    <dgm:cxn modelId="{1283D252-6527-4C03-B578-572BBB014E7E}" type="presOf" srcId="{FB74C9F3-E761-4C90-8765-EE7750FE1745}" destId="{B898B0E6-1667-434D-89C0-B3467EB9104B}" srcOrd="0" destOrd="0" presId="urn:microsoft.com/office/officeart/2005/8/layout/radial2"/>
    <dgm:cxn modelId="{336D7581-654F-4295-8431-1C4A133BBB38}" type="presParOf" srcId="{B5E59D56-37BD-48D3-A49C-6E360F35C0A4}" destId="{5A002F68-2DD3-4F92-815A-C168AB3E8687}" srcOrd="0" destOrd="0" presId="urn:microsoft.com/office/officeart/2005/8/layout/radial2"/>
    <dgm:cxn modelId="{4188D090-BA85-40B3-8115-588501A8CC8F}" type="presParOf" srcId="{5A002F68-2DD3-4F92-815A-C168AB3E8687}" destId="{C44A30BD-6A95-4C13-86E5-47209EF95406}" srcOrd="0" destOrd="0" presId="urn:microsoft.com/office/officeart/2005/8/layout/radial2"/>
    <dgm:cxn modelId="{9A83A890-AA9D-4CA3-814F-40D0C5872C10}" type="presParOf" srcId="{C44A30BD-6A95-4C13-86E5-47209EF95406}" destId="{65C2E89C-4B53-4600-ACD1-821E0917B932}" srcOrd="0" destOrd="0" presId="urn:microsoft.com/office/officeart/2005/8/layout/radial2"/>
    <dgm:cxn modelId="{B65CBDFF-6B1D-4629-8389-384F7734E0B0}" type="presParOf" srcId="{C44A30BD-6A95-4C13-86E5-47209EF95406}" destId="{9FCEF725-0252-4FAA-9F2D-807E85B38CF5}" srcOrd="1" destOrd="0" presId="urn:microsoft.com/office/officeart/2005/8/layout/radial2"/>
    <dgm:cxn modelId="{1AEE167C-182D-40DF-A2F7-0B11759F09D8}" type="presParOf" srcId="{5A002F68-2DD3-4F92-815A-C168AB3E8687}" destId="{030BB2D9-6E54-49A9-B738-1638E5AFB4AE}" srcOrd="1" destOrd="0" presId="urn:microsoft.com/office/officeart/2005/8/layout/radial2"/>
    <dgm:cxn modelId="{728F08D8-A811-41F5-B78E-A679417E55AD}" type="presParOf" srcId="{5A002F68-2DD3-4F92-815A-C168AB3E8687}" destId="{69A6FA0D-3D43-4A36-B85A-D0D60CE3E3EF}" srcOrd="2" destOrd="0" presId="urn:microsoft.com/office/officeart/2005/8/layout/radial2"/>
    <dgm:cxn modelId="{DDEE46CD-0E52-4F44-B30F-BCCD3FBE0F1E}" type="presParOf" srcId="{69A6FA0D-3D43-4A36-B85A-D0D60CE3E3EF}" destId="{1B14A1CB-1D96-47A3-AB6A-293EA9A82C5B}" srcOrd="0" destOrd="0" presId="urn:microsoft.com/office/officeart/2005/8/layout/radial2"/>
    <dgm:cxn modelId="{8220F792-BCA5-48BE-8DD6-EEC75B1A4FE2}" type="presParOf" srcId="{69A6FA0D-3D43-4A36-B85A-D0D60CE3E3EF}" destId="{F8D896CF-F8A1-477A-AEFC-3EE50D02D35B}" srcOrd="1" destOrd="0" presId="urn:microsoft.com/office/officeart/2005/8/layout/radial2"/>
    <dgm:cxn modelId="{ADFA67A7-5937-4F85-BD16-810C1DEE3C75}" type="presParOf" srcId="{5A002F68-2DD3-4F92-815A-C168AB3E8687}" destId="{9162EDD0-B692-4432-AE2C-F8FD07062A68}" srcOrd="3" destOrd="0" presId="urn:microsoft.com/office/officeart/2005/8/layout/radial2"/>
    <dgm:cxn modelId="{0E6C302D-7C55-467A-ABEC-5003BA6BC155}" type="presParOf" srcId="{5A002F68-2DD3-4F92-815A-C168AB3E8687}" destId="{A51EB1D8-ACB1-40E8-B711-6B38B0DB5316}" srcOrd="4" destOrd="0" presId="urn:microsoft.com/office/officeart/2005/8/layout/radial2"/>
    <dgm:cxn modelId="{CB263432-D17B-45F9-9BCD-5DDBC9F36A31}" type="presParOf" srcId="{A51EB1D8-ACB1-40E8-B711-6B38B0DB5316}" destId="{881DC802-69ED-4403-8734-2D969EA73A52}" srcOrd="0" destOrd="0" presId="urn:microsoft.com/office/officeart/2005/8/layout/radial2"/>
    <dgm:cxn modelId="{44C846E8-74C6-407E-AAE2-F43DE3DEFAFB}" type="presParOf" srcId="{A51EB1D8-ACB1-40E8-B711-6B38B0DB5316}" destId="{602C75DD-8ECA-4F35-8036-7A19EBB4401C}" srcOrd="1" destOrd="0" presId="urn:microsoft.com/office/officeart/2005/8/layout/radial2"/>
    <dgm:cxn modelId="{B6C1C1E6-D1A3-482F-9607-958D8D2773FA}" type="presParOf" srcId="{5A002F68-2DD3-4F92-815A-C168AB3E8687}" destId="{1C623CE9-1158-4852-9A7B-9B88FE8B2829}" srcOrd="5" destOrd="0" presId="urn:microsoft.com/office/officeart/2005/8/layout/radial2"/>
    <dgm:cxn modelId="{F7378837-E7B0-484C-ABD6-3A4FE89F1BB6}" type="presParOf" srcId="{5A002F68-2DD3-4F92-815A-C168AB3E8687}" destId="{9C26F5BE-FEB3-4787-97B3-CC57BF54904B}" srcOrd="6" destOrd="0" presId="urn:microsoft.com/office/officeart/2005/8/layout/radial2"/>
    <dgm:cxn modelId="{F25881D7-A92F-4561-9778-7D5C2F0E8475}" type="presParOf" srcId="{9C26F5BE-FEB3-4787-97B3-CC57BF54904B}" destId="{EABD51A0-3AE0-4424-BFE0-0C7311DB1722}" srcOrd="0" destOrd="0" presId="urn:microsoft.com/office/officeart/2005/8/layout/radial2"/>
    <dgm:cxn modelId="{75252E5C-EF73-4817-895E-6174700C23D2}" type="presParOf" srcId="{9C26F5BE-FEB3-4787-97B3-CC57BF54904B}" destId="{B898B0E6-1667-434D-89C0-B3467EB9104B}" srcOrd="1" destOrd="0" presId="urn:microsoft.com/office/officeart/2005/8/layout/radial2"/>
    <dgm:cxn modelId="{CAA14B11-0137-47DA-A771-074E3FD6B274}" type="presParOf" srcId="{5A002F68-2DD3-4F92-815A-C168AB3E8687}" destId="{49A4D3D1-D00A-4856-89AD-180EBEF5B6CC}" srcOrd="7" destOrd="0" presId="urn:microsoft.com/office/officeart/2005/8/layout/radial2"/>
    <dgm:cxn modelId="{618056AB-9FF6-4F26-B6AC-BECA177151E6}" type="presParOf" srcId="{5A002F68-2DD3-4F92-815A-C168AB3E8687}" destId="{C1019924-3134-43B5-B016-64BF995ACBB8}" srcOrd="8" destOrd="0" presId="urn:microsoft.com/office/officeart/2005/8/layout/radial2"/>
    <dgm:cxn modelId="{7E811316-439D-4F87-877E-29812A01B85A}" type="presParOf" srcId="{C1019924-3134-43B5-B016-64BF995ACBB8}" destId="{B32CDEDE-53E6-46D4-8887-84534B9B97C3}" srcOrd="0" destOrd="0" presId="urn:microsoft.com/office/officeart/2005/8/layout/radial2"/>
    <dgm:cxn modelId="{85066260-446F-4B2F-A9C7-9C18E503A3F1}" type="presParOf" srcId="{C1019924-3134-43B5-B016-64BF995ACBB8}" destId="{22757BE3-8A43-475D-A0D4-893D8E165C0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A4D3D1-D00A-4856-89AD-180EBEF5B6CC}">
      <dsp:nvSpPr>
        <dsp:cNvPr id="0" name=""/>
        <dsp:cNvSpPr/>
      </dsp:nvSpPr>
      <dsp:spPr>
        <a:xfrm rot="3681733">
          <a:off x="1542016" y="3065851"/>
          <a:ext cx="810613" cy="50976"/>
        </a:xfrm>
        <a:custGeom>
          <a:avLst/>
          <a:gdLst/>
          <a:ahLst/>
          <a:cxnLst/>
          <a:rect l="0" t="0" r="0" b="0"/>
          <a:pathLst>
            <a:path>
              <a:moveTo>
                <a:pt x="0" y="25488"/>
              </a:moveTo>
              <a:lnTo>
                <a:pt x="810613" y="254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623CE9-1158-4852-9A7B-9B88FE8B2829}">
      <dsp:nvSpPr>
        <dsp:cNvPr id="0" name=""/>
        <dsp:cNvSpPr/>
      </dsp:nvSpPr>
      <dsp:spPr>
        <a:xfrm rot="1311936">
          <a:off x="1986700" y="2482483"/>
          <a:ext cx="580068" cy="50976"/>
        </a:xfrm>
        <a:custGeom>
          <a:avLst/>
          <a:gdLst/>
          <a:ahLst/>
          <a:cxnLst/>
          <a:rect l="0" t="0" r="0" b="0"/>
          <a:pathLst>
            <a:path>
              <a:moveTo>
                <a:pt x="0" y="25488"/>
              </a:moveTo>
              <a:lnTo>
                <a:pt x="580068" y="254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62EDD0-B692-4432-AE2C-F8FD07062A68}">
      <dsp:nvSpPr>
        <dsp:cNvPr id="0" name=""/>
        <dsp:cNvSpPr/>
      </dsp:nvSpPr>
      <dsp:spPr>
        <a:xfrm rot="20288064">
          <a:off x="1986700" y="1816469"/>
          <a:ext cx="580068" cy="50976"/>
        </a:xfrm>
        <a:custGeom>
          <a:avLst/>
          <a:gdLst/>
          <a:ahLst/>
          <a:cxnLst/>
          <a:rect l="0" t="0" r="0" b="0"/>
          <a:pathLst>
            <a:path>
              <a:moveTo>
                <a:pt x="0" y="25488"/>
              </a:moveTo>
              <a:lnTo>
                <a:pt x="580068" y="254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0BB2D9-6E54-49A9-B738-1638E5AFB4AE}">
      <dsp:nvSpPr>
        <dsp:cNvPr id="0" name=""/>
        <dsp:cNvSpPr/>
      </dsp:nvSpPr>
      <dsp:spPr>
        <a:xfrm rot="17965279">
          <a:off x="1570079" y="1258370"/>
          <a:ext cx="758768" cy="50976"/>
        </a:xfrm>
        <a:custGeom>
          <a:avLst/>
          <a:gdLst/>
          <a:ahLst/>
          <a:cxnLst/>
          <a:rect l="0" t="0" r="0" b="0"/>
          <a:pathLst>
            <a:path>
              <a:moveTo>
                <a:pt x="0" y="25488"/>
              </a:moveTo>
              <a:lnTo>
                <a:pt x="758768" y="254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CEF725-0252-4FAA-9F2D-807E85B38CF5}">
      <dsp:nvSpPr>
        <dsp:cNvPr id="0" name=""/>
        <dsp:cNvSpPr/>
      </dsp:nvSpPr>
      <dsp:spPr>
        <a:xfrm>
          <a:off x="645985" y="1374035"/>
          <a:ext cx="1601858" cy="160185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14A1CB-1D96-47A3-AB6A-293EA9A82C5B}">
      <dsp:nvSpPr>
        <dsp:cNvPr id="0" name=""/>
        <dsp:cNvSpPr/>
      </dsp:nvSpPr>
      <dsp:spPr>
        <a:xfrm>
          <a:off x="1891333" y="54264"/>
          <a:ext cx="961115" cy="961115"/>
        </a:xfrm>
        <a:prstGeom prst="ellipse">
          <a:avLst/>
        </a:prstGeom>
        <a:solidFill>
          <a:srgbClr val="FF313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solidFill>
                <a:schemeClr val="bg1">
                  <a:lumMod val="9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800" kern="1200" dirty="0">
            <a:solidFill>
              <a:schemeClr val="bg1">
                <a:lumMod val="95000"/>
              </a:schemeClr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032085" y="195016"/>
        <a:ext cx="679611" cy="679611"/>
      </dsp:txXfrm>
    </dsp:sp>
    <dsp:sp modelId="{F8D896CF-F8A1-477A-AEFC-3EE50D02D35B}">
      <dsp:nvSpPr>
        <dsp:cNvPr id="0" name=""/>
        <dsp:cNvSpPr/>
      </dsp:nvSpPr>
      <dsp:spPr>
        <a:xfrm>
          <a:off x="2948560" y="54264"/>
          <a:ext cx="1441672" cy="9611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948560" y="54264"/>
        <a:ext cx="1441672" cy="961115"/>
      </dsp:txXfrm>
    </dsp:sp>
    <dsp:sp modelId="{881DC802-69ED-4403-8734-2D969EA73A52}">
      <dsp:nvSpPr>
        <dsp:cNvPr id="0" name=""/>
        <dsp:cNvSpPr/>
      </dsp:nvSpPr>
      <dsp:spPr>
        <a:xfrm>
          <a:off x="2511332" y="1074408"/>
          <a:ext cx="961115" cy="961115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652084" y="1215160"/>
        <a:ext cx="679611" cy="679611"/>
      </dsp:txXfrm>
    </dsp:sp>
    <dsp:sp modelId="{602C75DD-8ECA-4F35-8036-7A19EBB4401C}">
      <dsp:nvSpPr>
        <dsp:cNvPr id="0" name=""/>
        <dsp:cNvSpPr/>
      </dsp:nvSpPr>
      <dsp:spPr>
        <a:xfrm>
          <a:off x="3568559" y="1074408"/>
          <a:ext cx="1441672" cy="9611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568559" y="1074408"/>
        <a:ext cx="1441672" cy="961115"/>
      </dsp:txXfrm>
    </dsp:sp>
    <dsp:sp modelId="{EABD51A0-3AE0-4424-BFE0-0C7311DB1722}">
      <dsp:nvSpPr>
        <dsp:cNvPr id="0" name=""/>
        <dsp:cNvSpPr/>
      </dsp:nvSpPr>
      <dsp:spPr>
        <a:xfrm>
          <a:off x="2511332" y="2314406"/>
          <a:ext cx="961115" cy="961115"/>
        </a:xfrm>
        <a:prstGeom prst="ellipse">
          <a:avLst/>
        </a:prstGeom>
        <a:solidFill>
          <a:srgbClr val="FD333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652084" y="2455158"/>
        <a:ext cx="679611" cy="679611"/>
      </dsp:txXfrm>
    </dsp:sp>
    <dsp:sp modelId="{B898B0E6-1667-434D-89C0-B3467EB9104B}">
      <dsp:nvSpPr>
        <dsp:cNvPr id="0" name=""/>
        <dsp:cNvSpPr/>
      </dsp:nvSpPr>
      <dsp:spPr>
        <a:xfrm>
          <a:off x="3568559" y="2314406"/>
          <a:ext cx="1441672" cy="9611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568559" y="2314406"/>
        <a:ext cx="1441672" cy="961115"/>
      </dsp:txXfrm>
    </dsp:sp>
    <dsp:sp modelId="{B32CDEDE-53E6-46D4-8887-84534B9B97C3}">
      <dsp:nvSpPr>
        <dsp:cNvPr id="0" name=""/>
        <dsp:cNvSpPr/>
      </dsp:nvSpPr>
      <dsp:spPr>
        <a:xfrm>
          <a:off x="1891333" y="3388276"/>
          <a:ext cx="961115" cy="961115"/>
        </a:xfrm>
        <a:prstGeom prst="ellipse">
          <a:avLst/>
        </a:prstGeom>
        <a:solidFill>
          <a:srgbClr val="FB35F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032085" y="3529028"/>
        <a:ext cx="679611" cy="679611"/>
      </dsp:txXfrm>
    </dsp:sp>
    <dsp:sp modelId="{22757BE3-8A43-475D-A0D4-893D8E165C0C}">
      <dsp:nvSpPr>
        <dsp:cNvPr id="0" name=""/>
        <dsp:cNvSpPr/>
      </dsp:nvSpPr>
      <dsp:spPr>
        <a:xfrm>
          <a:off x="2948560" y="3388276"/>
          <a:ext cx="1441672" cy="9611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948560" y="3388276"/>
        <a:ext cx="1441672" cy="9611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禁止標誌 5"/>
          <p:cNvSpPr/>
          <p:nvPr/>
        </p:nvSpPr>
        <p:spPr>
          <a:xfrm>
            <a:off x="2625634" y="3161211"/>
            <a:ext cx="3696789" cy="3696789"/>
          </a:xfrm>
          <a:prstGeom prst="noSmoking">
            <a:avLst>
              <a:gd name="adj" fmla="val 1434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12" name="圖片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7017" l="0" r="968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251" y="4624251"/>
            <a:ext cx="1724298" cy="1663660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318" b="97017" l="0" r="968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6139" y="3451030"/>
            <a:ext cx="1423851" cy="1291920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5318" b="97017" l="0" r="968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7693" y="5032769"/>
            <a:ext cx="1835096" cy="1598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467241" y="835700"/>
            <a:ext cx="61442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675910179"/>
              </p:ext>
            </p:extLst>
          </p:nvPr>
        </p:nvGraphicFramePr>
        <p:xfrm>
          <a:off x="1606731" y="2011681"/>
          <a:ext cx="5656218" cy="4349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向右箭號 5"/>
          <p:cNvSpPr/>
          <p:nvPr/>
        </p:nvSpPr>
        <p:spPr>
          <a:xfrm>
            <a:off x="6096153" y="5225143"/>
            <a:ext cx="2734340" cy="163285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  <a:hlinkClick r:id="rId8"/>
              </a:rPr>
              <a:t>衛福部疾管署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endParaRPr lang="zh-TW" altLang="en-US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文鼎勘亭流</vt:lpstr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2019-10-15T01:22:37Z</dcterms:modified>
</cp:coreProperties>
</file>