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33CC"/>
    <a:srgbClr val="3399FF"/>
    <a:srgbClr val="FF6699"/>
    <a:srgbClr val="FF9900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765" autoAdjust="0"/>
    <p:restoredTop sz="94660"/>
  </p:normalViewPr>
  <p:slideViewPr>
    <p:cSldViewPr snapToGrid="0">
      <p:cViewPr varScale="1">
        <p:scale>
          <a:sx n="73" d="100"/>
          <a:sy n="73" d="100"/>
        </p:scale>
        <p:origin x="8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101B07-2639-45E9-A384-E5BD8EFDE854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8C109202-8BAE-4081-94D7-97635EC473EA}">
      <dgm:prSet/>
      <dgm:spPr/>
      <dgm:t>
        <a:bodyPr/>
        <a:lstStyle/>
        <a:p>
          <a:pPr rtl="0"/>
          <a:r>
            <a:rPr lang="zh-TW" dirty="0" smtClean="0">
              <a:solidFill>
                <a:srgbClr val="002060"/>
              </a:solidFill>
            </a:rPr>
            <a:t>巡</a:t>
          </a:r>
          <a:endParaRPr lang="zh-TW" dirty="0">
            <a:solidFill>
              <a:srgbClr val="002060"/>
            </a:solidFill>
          </a:endParaRPr>
        </a:p>
      </dgm:t>
    </dgm:pt>
    <dgm:pt modelId="{4D008F99-0BDC-4830-9CF8-7BC0EDF4D77F}" type="parTrans" cxnId="{9C44DAF1-E32C-4D37-B261-BEAC49B28068}">
      <dgm:prSet/>
      <dgm:spPr/>
      <dgm:t>
        <a:bodyPr/>
        <a:lstStyle/>
        <a:p>
          <a:endParaRPr lang="zh-TW" altLang="en-US">
            <a:solidFill>
              <a:srgbClr val="002060"/>
            </a:solidFill>
          </a:endParaRPr>
        </a:p>
      </dgm:t>
    </dgm:pt>
    <dgm:pt modelId="{519BD492-0A60-4155-B185-D7B3BD4924F9}" type="sibTrans" cxnId="{9C44DAF1-E32C-4D37-B261-BEAC49B28068}">
      <dgm:prSet/>
      <dgm:spPr/>
      <dgm:t>
        <a:bodyPr/>
        <a:lstStyle/>
        <a:p>
          <a:endParaRPr lang="zh-TW" altLang="en-US">
            <a:solidFill>
              <a:srgbClr val="002060"/>
            </a:solidFill>
          </a:endParaRPr>
        </a:p>
      </dgm:t>
    </dgm:pt>
    <dgm:pt modelId="{C0982954-C3BD-4AFE-A0C6-2EED02D30615}">
      <dgm:prSet/>
      <dgm:spPr/>
      <dgm:t>
        <a:bodyPr/>
        <a:lstStyle/>
        <a:p>
          <a:pPr rtl="0"/>
          <a:r>
            <a:rPr lang="zh-TW" dirty="0" smtClean="0">
              <a:solidFill>
                <a:srgbClr val="002060"/>
              </a:solidFill>
            </a:rPr>
            <a:t>巡檢容器</a:t>
          </a:r>
          <a:endParaRPr lang="zh-TW" dirty="0">
            <a:solidFill>
              <a:srgbClr val="002060"/>
            </a:solidFill>
          </a:endParaRPr>
        </a:p>
      </dgm:t>
    </dgm:pt>
    <dgm:pt modelId="{A5B3854B-C2BA-4FAB-B71E-A9348F389C31}" type="parTrans" cxnId="{896BADC6-F002-490E-B4B1-90CB59F97BB8}">
      <dgm:prSet/>
      <dgm:spPr/>
      <dgm:t>
        <a:bodyPr/>
        <a:lstStyle/>
        <a:p>
          <a:endParaRPr lang="zh-TW" altLang="en-US">
            <a:solidFill>
              <a:srgbClr val="002060"/>
            </a:solidFill>
          </a:endParaRPr>
        </a:p>
      </dgm:t>
    </dgm:pt>
    <dgm:pt modelId="{E7FC1E8D-2F45-499B-A41F-F66781967D1A}" type="sibTrans" cxnId="{896BADC6-F002-490E-B4B1-90CB59F97BB8}">
      <dgm:prSet/>
      <dgm:spPr/>
      <dgm:t>
        <a:bodyPr/>
        <a:lstStyle/>
        <a:p>
          <a:endParaRPr lang="zh-TW" altLang="en-US">
            <a:solidFill>
              <a:srgbClr val="002060"/>
            </a:solidFill>
          </a:endParaRPr>
        </a:p>
      </dgm:t>
    </dgm:pt>
    <dgm:pt modelId="{BEA7D536-ED84-4984-8969-F29F2EC98154}">
      <dgm:prSet/>
      <dgm:spPr>
        <a:gradFill flip="none" rotWithShape="0">
          <a:gsLst>
            <a:gs pos="0">
              <a:schemeClr val="accent4">
                <a:hueOff val="5197846"/>
                <a:satOff val="-23984"/>
                <a:lumOff val="883"/>
                <a:shade val="30000"/>
                <a:satMod val="115000"/>
              </a:schemeClr>
            </a:gs>
            <a:gs pos="50000">
              <a:schemeClr val="accent4">
                <a:hueOff val="5197846"/>
                <a:satOff val="-23984"/>
                <a:lumOff val="883"/>
                <a:shade val="67500"/>
                <a:satMod val="115000"/>
              </a:schemeClr>
            </a:gs>
            <a:gs pos="100000">
              <a:schemeClr val="accent4">
                <a:hueOff val="5197846"/>
                <a:satOff val="-23984"/>
                <a:lumOff val="883"/>
                <a:shade val="100000"/>
                <a:satMod val="115000"/>
              </a:schemeClr>
            </a:gs>
          </a:gsLst>
          <a:lin ang="10800000" scaled="1"/>
          <a:tileRect/>
        </a:gradFill>
      </dgm:spPr>
      <dgm:t>
        <a:bodyPr/>
        <a:lstStyle/>
        <a:p>
          <a:pPr rtl="0"/>
          <a:r>
            <a:rPr lang="zh-TW" smtClean="0">
              <a:solidFill>
                <a:srgbClr val="002060"/>
              </a:solidFill>
            </a:rPr>
            <a:t>倒</a:t>
          </a:r>
          <a:endParaRPr lang="zh-TW">
            <a:solidFill>
              <a:srgbClr val="002060"/>
            </a:solidFill>
          </a:endParaRPr>
        </a:p>
      </dgm:t>
    </dgm:pt>
    <dgm:pt modelId="{DF63D223-D115-430D-AAA0-DADC5EEBF7FC}" type="parTrans" cxnId="{219881B4-D0A7-40E1-A6A4-87D56CC89A07}">
      <dgm:prSet/>
      <dgm:spPr/>
      <dgm:t>
        <a:bodyPr/>
        <a:lstStyle/>
        <a:p>
          <a:endParaRPr lang="zh-TW" altLang="en-US">
            <a:solidFill>
              <a:srgbClr val="002060"/>
            </a:solidFill>
          </a:endParaRPr>
        </a:p>
      </dgm:t>
    </dgm:pt>
    <dgm:pt modelId="{DC48C2DF-F953-47F9-B3D4-2B6F836B679D}" type="sibTrans" cxnId="{219881B4-D0A7-40E1-A6A4-87D56CC89A07}">
      <dgm:prSet/>
      <dgm:spPr/>
      <dgm:t>
        <a:bodyPr/>
        <a:lstStyle/>
        <a:p>
          <a:endParaRPr lang="zh-TW" altLang="en-US">
            <a:solidFill>
              <a:srgbClr val="002060"/>
            </a:solidFill>
          </a:endParaRPr>
        </a:p>
      </dgm:t>
    </dgm:pt>
    <dgm:pt modelId="{DDED8B84-8174-4B25-A257-E386387F5334}">
      <dgm:prSet/>
      <dgm:spPr/>
      <dgm:t>
        <a:bodyPr/>
        <a:lstStyle/>
        <a:p>
          <a:pPr rtl="0"/>
          <a:r>
            <a:rPr lang="zh-TW" dirty="0" smtClean="0">
              <a:solidFill>
                <a:srgbClr val="002060"/>
              </a:solidFill>
            </a:rPr>
            <a:t>倒掉積水</a:t>
          </a:r>
          <a:endParaRPr lang="zh-TW" dirty="0">
            <a:solidFill>
              <a:srgbClr val="002060"/>
            </a:solidFill>
          </a:endParaRPr>
        </a:p>
      </dgm:t>
    </dgm:pt>
    <dgm:pt modelId="{84C245A2-B70B-475B-B552-B1FAB061F7FA}" type="parTrans" cxnId="{FA7517D0-E951-4FA7-8E1A-0895A2A67386}">
      <dgm:prSet/>
      <dgm:spPr/>
      <dgm:t>
        <a:bodyPr/>
        <a:lstStyle/>
        <a:p>
          <a:endParaRPr lang="zh-TW" altLang="en-US">
            <a:solidFill>
              <a:srgbClr val="002060"/>
            </a:solidFill>
          </a:endParaRPr>
        </a:p>
      </dgm:t>
    </dgm:pt>
    <dgm:pt modelId="{745F1A15-8F53-44C5-8480-479863B63D70}" type="sibTrans" cxnId="{FA7517D0-E951-4FA7-8E1A-0895A2A67386}">
      <dgm:prSet/>
      <dgm:spPr/>
      <dgm:t>
        <a:bodyPr/>
        <a:lstStyle/>
        <a:p>
          <a:endParaRPr lang="zh-TW" altLang="en-US">
            <a:solidFill>
              <a:srgbClr val="002060"/>
            </a:solidFill>
          </a:endParaRPr>
        </a:p>
      </dgm:t>
    </dgm:pt>
    <dgm:pt modelId="{998634CC-CF91-4AEB-B17C-28A9A9BA5A8F}">
      <dgm:prSet/>
      <dgm:spPr/>
      <dgm:t>
        <a:bodyPr/>
        <a:lstStyle/>
        <a:p>
          <a:pPr rtl="0"/>
          <a:r>
            <a:rPr lang="zh-TW" dirty="0" smtClean="0">
              <a:solidFill>
                <a:srgbClr val="002060"/>
              </a:solidFill>
            </a:rPr>
            <a:t>清</a:t>
          </a:r>
          <a:endParaRPr lang="zh-TW" dirty="0">
            <a:solidFill>
              <a:srgbClr val="002060"/>
            </a:solidFill>
          </a:endParaRPr>
        </a:p>
      </dgm:t>
    </dgm:pt>
    <dgm:pt modelId="{FF77289A-544B-4FDA-B3B2-BC2AEFAF0A90}" type="parTrans" cxnId="{6CB4A5D0-D0B6-4B40-898B-23E93B08F34B}">
      <dgm:prSet/>
      <dgm:spPr/>
      <dgm:t>
        <a:bodyPr/>
        <a:lstStyle/>
        <a:p>
          <a:endParaRPr lang="zh-TW" altLang="en-US">
            <a:solidFill>
              <a:srgbClr val="002060"/>
            </a:solidFill>
          </a:endParaRPr>
        </a:p>
      </dgm:t>
    </dgm:pt>
    <dgm:pt modelId="{63703B80-F31A-4559-B616-2AAC17F21AC0}" type="sibTrans" cxnId="{6CB4A5D0-D0B6-4B40-898B-23E93B08F34B}">
      <dgm:prSet/>
      <dgm:spPr/>
      <dgm:t>
        <a:bodyPr/>
        <a:lstStyle/>
        <a:p>
          <a:endParaRPr lang="zh-TW" altLang="en-US">
            <a:solidFill>
              <a:srgbClr val="002060"/>
            </a:solidFill>
          </a:endParaRPr>
        </a:p>
      </dgm:t>
    </dgm:pt>
    <dgm:pt modelId="{8531862C-C4B6-4DF2-B8F5-B25ACE9A20AF}">
      <dgm:prSet/>
      <dgm:spPr/>
      <dgm:t>
        <a:bodyPr/>
        <a:lstStyle/>
        <a:p>
          <a:pPr rtl="0"/>
          <a:r>
            <a:rPr lang="zh-TW" dirty="0" smtClean="0">
              <a:solidFill>
                <a:srgbClr val="002060"/>
              </a:solidFill>
            </a:rPr>
            <a:t>清潔容器</a:t>
          </a:r>
          <a:endParaRPr lang="zh-TW" dirty="0">
            <a:solidFill>
              <a:srgbClr val="002060"/>
            </a:solidFill>
          </a:endParaRPr>
        </a:p>
      </dgm:t>
    </dgm:pt>
    <dgm:pt modelId="{B444358E-8C06-41BE-9527-A9BE7450CA69}" type="parTrans" cxnId="{5B1E20D2-B157-4817-BDCF-16BFECA8F74E}">
      <dgm:prSet/>
      <dgm:spPr/>
      <dgm:t>
        <a:bodyPr/>
        <a:lstStyle/>
        <a:p>
          <a:endParaRPr lang="zh-TW" altLang="en-US">
            <a:solidFill>
              <a:srgbClr val="002060"/>
            </a:solidFill>
          </a:endParaRPr>
        </a:p>
      </dgm:t>
    </dgm:pt>
    <dgm:pt modelId="{D0765169-61F5-44CA-A661-8CBA3C0B7BEB}" type="sibTrans" cxnId="{5B1E20D2-B157-4817-BDCF-16BFECA8F74E}">
      <dgm:prSet/>
      <dgm:spPr/>
      <dgm:t>
        <a:bodyPr/>
        <a:lstStyle/>
        <a:p>
          <a:endParaRPr lang="zh-TW" altLang="en-US">
            <a:solidFill>
              <a:srgbClr val="002060"/>
            </a:solidFill>
          </a:endParaRPr>
        </a:p>
      </dgm:t>
    </dgm:pt>
    <dgm:pt modelId="{2EE13A34-4FDE-41CB-9B05-DDE9F8B2B5E6}">
      <dgm:prSet/>
      <dgm:spPr/>
      <dgm:t>
        <a:bodyPr/>
        <a:lstStyle/>
        <a:p>
          <a:pPr rtl="0"/>
          <a:r>
            <a:rPr lang="zh-TW" dirty="0" smtClean="0">
              <a:solidFill>
                <a:srgbClr val="002060"/>
              </a:solidFill>
            </a:rPr>
            <a:t>刷</a:t>
          </a:r>
          <a:endParaRPr lang="zh-TW" dirty="0">
            <a:solidFill>
              <a:srgbClr val="002060"/>
            </a:solidFill>
          </a:endParaRPr>
        </a:p>
      </dgm:t>
    </dgm:pt>
    <dgm:pt modelId="{98581699-5756-4CA3-BCB7-6016A12D9E51}" type="parTrans" cxnId="{81066562-29F3-4975-BC3F-F14C5A22EF78}">
      <dgm:prSet/>
      <dgm:spPr/>
      <dgm:t>
        <a:bodyPr/>
        <a:lstStyle/>
        <a:p>
          <a:endParaRPr lang="zh-TW" altLang="en-US">
            <a:solidFill>
              <a:srgbClr val="002060"/>
            </a:solidFill>
          </a:endParaRPr>
        </a:p>
      </dgm:t>
    </dgm:pt>
    <dgm:pt modelId="{479BDA4F-E5FB-4F7F-AFD8-FAFD7F4C616C}" type="sibTrans" cxnId="{81066562-29F3-4975-BC3F-F14C5A22EF78}">
      <dgm:prSet/>
      <dgm:spPr/>
      <dgm:t>
        <a:bodyPr/>
        <a:lstStyle/>
        <a:p>
          <a:endParaRPr lang="zh-TW" altLang="en-US">
            <a:solidFill>
              <a:srgbClr val="002060"/>
            </a:solidFill>
          </a:endParaRPr>
        </a:p>
      </dgm:t>
    </dgm:pt>
    <dgm:pt modelId="{850D6E5D-4781-4942-A0BE-EEDBB2C47F70}">
      <dgm:prSet/>
      <dgm:spPr/>
      <dgm:t>
        <a:bodyPr/>
        <a:lstStyle/>
        <a:p>
          <a:pPr rtl="0"/>
          <a:r>
            <a:rPr lang="zh-TW" dirty="0" smtClean="0">
              <a:solidFill>
                <a:srgbClr val="002060"/>
              </a:solidFill>
            </a:rPr>
            <a:t>刷除蟲卵</a:t>
          </a:r>
          <a:endParaRPr lang="zh-TW" dirty="0">
            <a:solidFill>
              <a:srgbClr val="002060"/>
            </a:solidFill>
          </a:endParaRPr>
        </a:p>
      </dgm:t>
    </dgm:pt>
    <dgm:pt modelId="{836B671B-6785-4071-A5AE-2D983FB1164A}" type="parTrans" cxnId="{BB8BE3E0-EBF7-41D2-ABC9-A2815BE0383C}">
      <dgm:prSet/>
      <dgm:spPr/>
      <dgm:t>
        <a:bodyPr/>
        <a:lstStyle/>
        <a:p>
          <a:endParaRPr lang="zh-TW" altLang="en-US">
            <a:solidFill>
              <a:srgbClr val="002060"/>
            </a:solidFill>
          </a:endParaRPr>
        </a:p>
      </dgm:t>
    </dgm:pt>
    <dgm:pt modelId="{474CDCFC-D223-4863-B882-36FFC074774F}" type="sibTrans" cxnId="{BB8BE3E0-EBF7-41D2-ABC9-A2815BE0383C}">
      <dgm:prSet/>
      <dgm:spPr/>
      <dgm:t>
        <a:bodyPr/>
        <a:lstStyle/>
        <a:p>
          <a:endParaRPr lang="zh-TW" altLang="en-US">
            <a:solidFill>
              <a:srgbClr val="002060"/>
            </a:solidFill>
          </a:endParaRPr>
        </a:p>
      </dgm:t>
    </dgm:pt>
    <dgm:pt modelId="{31F353E1-73FF-4FD7-92A6-87227E22DE2F}" type="pres">
      <dgm:prSet presAssocID="{51101B07-2639-45E9-A384-E5BD8EFDE854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A291143-0D65-48EC-92E4-56C00885FFE4}" type="pres">
      <dgm:prSet presAssocID="{51101B07-2639-45E9-A384-E5BD8EFDE854}" presName="cycle" presStyleCnt="0"/>
      <dgm:spPr/>
    </dgm:pt>
    <dgm:pt modelId="{4A9FED45-D862-4523-A8BD-76B914E4888C}" type="pres">
      <dgm:prSet presAssocID="{51101B07-2639-45E9-A384-E5BD8EFDE854}" presName="centerShape" presStyleCnt="0"/>
      <dgm:spPr/>
    </dgm:pt>
    <dgm:pt modelId="{B6A954B9-0BC9-42FA-A3EF-2FC7E2B83759}" type="pres">
      <dgm:prSet presAssocID="{51101B07-2639-45E9-A384-E5BD8EFDE854}" presName="connSite" presStyleLbl="node1" presStyleIdx="0" presStyleCnt="5"/>
      <dgm:spPr/>
    </dgm:pt>
    <dgm:pt modelId="{5D0DEE4F-BD34-4C5E-9BBA-2FFC0DC8B576}" type="pres">
      <dgm:prSet presAssocID="{51101B07-2639-45E9-A384-E5BD8EFDE854}" presName="visible" presStyleLbl="node1" presStyleIdx="0" presStyleCnt="5" custLinFactNeighborX="-8544" custLinFactNeighborY="986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055417D-165E-4602-A684-A69E628C0BFE}" type="pres">
      <dgm:prSet presAssocID="{4D008F99-0BDC-4830-9CF8-7BC0EDF4D77F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AD8EF22C-50F3-4CEF-94EA-B049872184F6}" type="pres">
      <dgm:prSet presAssocID="{8C109202-8BAE-4081-94D7-97635EC473EA}" presName="node" presStyleCnt="0"/>
      <dgm:spPr/>
    </dgm:pt>
    <dgm:pt modelId="{F588E5EA-B798-4FF7-964E-69CD378503B6}" type="pres">
      <dgm:prSet presAssocID="{8C109202-8BAE-4081-94D7-97635EC473EA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DC4978-1739-471E-922A-E03FB9E25E33}" type="pres">
      <dgm:prSet presAssocID="{8C109202-8BAE-4081-94D7-97635EC473EA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AF58C91-4634-476A-8791-0DBD27F51E8D}" type="pres">
      <dgm:prSet presAssocID="{DF63D223-D115-430D-AAA0-DADC5EEBF7FC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F8E6F38D-6F68-4751-97A6-8F3E92CD1A9D}" type="pres">
      <dgm:prSet presAssocID="{BEA7D536-ED84-4984-8969-F29F2EC98154}" presName="node" presStyleCnt="0"/>
      <dgm:spPr/>
    </dgm:pt>
    <dgm:pt modelId="{1B5F1596-F782-4093-B930-F84BB22E36D9}" type="pres">
      <dgm:prSet presAssocID="{BEA7D536-ED84-4984-8969-F29F2EC98154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ADA28F2-8287-45D7-9429-8969748FA727}" type="pres">
      <dgm:prSet presAssocID="{BEA7D536-ED84-4984-8969-F29F2EC98154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7A7DF92-5D43-456B-A72B-400FD7186A02}" type="pres">
      <dgm:prSet presAssocID="{FF77289A-544B-4FDA-B3B2-BC2AEFAF0A90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6AB272C6-4A46-4675-9E8F-31E249797745}" type="pres">
      <dgm:prSet presAssocID="{998634CC-CF91-4AEB-B17C-28A9A9BA5A8F}" presName="node" presStyleCnt="0"/>
      <dgm:spPr/>
    </dgm:pt>
    <dgm:pt modelId="{F8641F81-97AC-49AA-B468-31F4E687003E}" type="pres">
      <dgm:prSet presAssocID="{998634CC-CF91-4AEB-B17C-28A9A9BA5A8F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F6DC40-916D-47ED-9084-A2C14DFAF414}" type="pres">
      <dgm:prSet presAssocID="{998634CC-CF91-4AEB-B17C-28A9A9BA5A8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0C9872-7D8B-4992-8B8D-7C13DB541FD5}" type="pres">
      <dgm:prSet presAssocID="{98581699-5756-4CA3-BCB7-6016A12D9E51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A12DF334-8610-48D5-9642-43AA51CF2B35}" type="pres">
      <dgm:prSet presAssocID="{2EE13A34-4FDE-41CB-9B05-DDE9F8B2B5E6}" presName="node" presStyleCnt="0"/>
      <dgm:spPr/>
    </dgm:pt>
    <dgm:pt modelId="{6CD1F6B3-02EE-48C4-BEEC-30EC988E4DCF}" type="pres">
      <dgm:prSet presAssocID="{2EE13A34-4FDE-41CB-9B05-DDE9F8B2B5E6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41AEFE9-6B87-436D-92C5-8579CD71330B}" type="pres">
      <dgm:prSet presAssocID="{2EE13A34-4FDE-41CB-9B05-DDE9F8B2B5E6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1A7B8AD-E269-4715-8896-731774B89F64}" type="presOf" srcId="{FF77289A-544B-4FDA-B3B2-BC2AEFAF0A90}" destId="{E7A7DF92-5D43-456B-A72B-400FD7186A02}" srcOrd="0" destOrd="0" presId="urn:microsoft.com/office/officeart/2005/8/layout/radial2"/>
    <dgm:cxn modelId="{896BADC6-F002-490E-B4B1-90CB59F97BB8}" srcId="{8C109202-8BAE-4081-94D7-97635EC473EA}" destId="{C0982954-C3BD-4AFE-A0C6-2EED02D30615}" srcOrd="0" destOrd="0" parTransId="{A5B3854B-C2BA-4FAB-B71E-A9348F389C31}" sibTransId="{E7FC1E8D-2F45-499B-A41F-F66781967D1A}"/>
    <dgm:cxn modelId="{79E6015F-14B9-4D9C-AA62-573174A39C6B}" type="presOf" srcId="{2EE13A34-4FDE-41CB-9B05-DDE9F8B2B5E6}" destId="{6CD1F6B3-02EE-48C4-BEEC-30EC988E4DCF}" srcOrd="0" destOrd="0" presId="urn:microsoft.com/office/officeart/2005/8/layout/radial2"/>
    <dgm:cxn modelId="{E1F5132C-2F0D-461B-A7C9-BC09CDB23BD7}" type="presOf" srcId="{998634CC-CF91-4AEB-B17C-28A9A9BA5A8F}" destId="{F8641F81-97AC-49AA-B468-31F4E687003E}" srcOrd="0" destOrd="0" presId="urn:microsoft.com/office/officeart/2005/8/layout/radial2"/>
    <dgm:cxn modelId="{6F3E32E4-2BF1-431D-BAAF-9888A54A3D80}" type="presOf" srcId="{C0982954-C3BD-4AFE-A0C6-2EED02D30615}" destId="{4DDC4978-1739-471E-922A-E03FB9E25E33}" srcOrd="0" destOrd="0" presId="urn:microsoft.com/office/officeart/2005/8/layout/radial2"/>
    <dgm:cxn modelId="{81066562-29F3-4975-BC3F-F14C5A22EF78}" srcId="{51101B07-2639-45E9-A384-E5BD8EFDE854}" destId="{2EE13A34-4FDE-41CB-9B05-DDE9F8B2B5E6}" srcOrd="3" destOrd="0" parTransId="{98581699-5756-4CA3-BCB7-6016A12D9E51}" sibTransId="{479BDA4F-E5FB-4F7F-AFD8-FAFD7F4C616C}"/>
    <dgm:cxn modelId="{FA7517D0-E951-4FA7-8E1A-0895A2A67386}" srcId="{BEA7D536-ED84-4984-8969-F29F2EC98154}" destId="{DDED8B84-8174-4B25-A257-E386387F5334}" srcOrd="0" destOrd="0" parTransId="{84C245A2-B70B-475B-B552-B1FAB061F7FA}" sibTransId="{745F1A15-8F53-44C5-8480-479863B63D70}"/>
    <dgm:cxn modelId="{98F26E2E-9542-433F-9B59-243C71C0EBC8}" type="presOf" srcId="{4D008F99-0BDC-4830-9CF8-7BC0EDF4D77F}" destId="{A055417D-165E-4602-A684-A69E628C0BFE}" srcOrd="0" destOrd="0" presId="urn:microsoft.com/office/officeart/2005/8/layout/radial2"/>
    <dgm:cxn modelId="{9A20D8D3-33D5-4FAC-A67E-12F0622A12CE}" type="presOf" srcId="{BEA7D536-ED84-4984-8969-F29F2EC98154}" destId="{1B5F1596-F782-4093-B930-F84BB22E36D9}" srcOrd="0" destOrd="0" presId="urn:microsoft.com/office/officeart/2005/8/layout/radial2"/>
    <dgm:cxn modelId="{219881B4-D0A7-40E1-A6A4-87D56CC89A07}" srcId="{51101B07-2639-45E9-A384-E5BD8EFDE854}" destId="{BEA7D536-ED84-4984-8969-F29F2EC98154}" srcOrd="1" destOrd="0" parTransId="{DF63D223-D115-430D-AAA0-DADC5EEBF7FC}" sibTransId="{DC48C2DF-F953-47F9-B3D4-2B6F836B679D}"/>
    <dgm:cxn modelId="{5B1E20D2-B157-4817-BDCF-16BFECA8F74E}" srcId="{998634CC-CF91-4AEB-B17C-28A9A9BA5A8F}" destId="{8531862C-C4B6-4DF2-B8F5-B25ACE9A20AF}" srcOrd="0" destOrd="0" parTransId="{B444358E-8C06-41BE-9527-A9BE7450CA69}" sibTransId="{D0765169-61F5-44CA-A661-8CBA3C0B7BEB}"/>
    <dgm:cxn modelId="{72480E3E-12AC-48A8-901E-2FE23D3D5410}" type="presOf" srcId="{850D6E5D-4781-4942-A0BE-EEDBB2C47F70}" destId="{E41AEFE9-6B87-436D-92C5-8579CD71330B}" srcOrd="0" destOrd="0" presId="urn:microsoft.com/office/officeart/2005/8/layout/radial2"/>
    <dgm:cxn modelId="{CFC87195-F511-4841-953D-606FBE4AB6CB}" type="presOf" srcId="{8C109202-8BAE-4081-94D7-97635EC473EA}" destId="{F588E5EA-B798-4FF7-964E-69CD378503B6}" srcOrd="0" destOrd="0" presId="urn:microsoft.com/office/officeart/2005/8/layout/radial2"/>
    <dgm:cxn modelId="{EB6194D3-1F26-4CE8-86CD-B05C5E81987E}" type="presOf" srcId="{DF63D223-D115-430D-AAA0-DADC5EEBF7FC}" destId="{3AF58C91-4634-476A-8791-0DBD27F51E8D}" srcOrd="0" destOrd="0" presId="urn:microsoft.com/office/officeart/2005/8/layout/radial2"/>
    <dgm:cxn modelId="{677DDA5E-4C2A-4CB5-A7A1-51071FA7200C}" type="presOf" srcId="{51101B07-2639-45E9-A384-E5BD8EFDE854}" destId="{31F353E1-73FF-4FD7-92A6-87227E22DE2F}" srcOrd="0" destOrd="0" presId="urn:microsoft.com/office/officeart/2005/8/layout/radial2"/>
    <dgm:cxn modelId="{9C44DAF1-E32C-4D37-B261-BEAC49B28068}" srcId="{51101B07-2639-45E9-A384-E5BD8EFDE854}" destId="{8C109202-8BAE-4081-94D7-97635EC473EA}" srcOrd="0" destOrd="0" parTransId="{4D008F99-0BDC-4830-9CF8-7BC0EDF4D77F}" sibTransId="{519BD492-0A60-4155-B185-D7B3BD4924F9}"/>
    <dgm:cxn modelId="{BB8BE3E0-EBF7-41D2-ABC9-A2815BE0383C}" srcId="{2EE13A34-4FDE-41CB-9B05-DDE9F8B2B5E6}" destId="{850D6E5D-4781-4942-A0BE-EEDBB2C47F70}" srcOrd="0" destOrd="0" parTransId="{836B671B-6785-4071-A5AE-2D983FB1164A}" sibTransId="{474CDCFC-D223-4863-B882-36FFC074774F}"/>
    <dgm:cxn modelId="{6CB4A5D0-D0B6-4B40-898B-23E93B08F34B}" srcId="{51101B07-2639-45E9-A384-E5BD8EFDE854}" destId="{998634CC-CF91-4AEB-B17C-28A9A9BA5A8F}" srcOrd="2" destOrd="0" parTransId="{FF77289A-544B-4FDA-B3B2-BC2AEFAF0A90}" sibTransId="{63703B80-F31A-4559-B616-2AAC17F21AC0}"/>
    <dgm:cxn modelId="{022E6AA7-33A6-4136-8F74-C5AB55CFE6AE}" type="presOf" srcId="{98581699-5756-4CA3-BCB7-6016A12D9E51}" destId="{740C9872-7D8B-4992-8B8D-7C13DB541FD5}" srcOrd="0" destOrd="0" presId="urn:microsoft.com/office/officeart/2005/8/layout/radial2"/>
    <dgm:cxn modelId="{502666AF-BC8D-4127-9A95-80617F1A54CE}" type="presOf" srcId="{DDED8B84-8174-4B25-A257-E386387F5334}" destId="{4ADA28F2-8287-45D7-9429-8969748FA727}" srcOrd="0" destOrd="0" presId="urn:microsoft.com/office/officeart/2005/8/layout/radial2"/>
    <dgm:cxn modelId="{D7F54B73-7418-4409-90E0-959CBE81759B}" type="presOf" srcId="{8531862C-C4B6-4DF2-B8F5-B25ACE9A20AF}" destId="{BFF6DC40-916D-47ED-9084-A2C14DFAF414}" srcOrd="0" destOrd="0" presId="urn:microsoft.com/office/officeart/2005/8/layout/radial2"/>
    <dgm:cxn modelId="{463DE572-E706-480D-A366-91C444EDB7C5}" type="presParOf" srcId="{31F353E1-73FF-4FD7-92A6-87227E22DE2F}" destId="{EA291143-0D65-48EC-92E4-56C00885FFE4}" srcOrd="0" destOrd="0" presId="urn:microsoft.com/office/officeart/2005/8/layout/radial2"/>
    <dgm:cxn modelId="{C761697E-DD9D-4C98-9296-421BA83A1C60}" type="presParOf" srcId="{EA291143-0D65-48EC-92E4-56C00885FFE4}" destId="{4A9FED45-D862-4523-A8BD-76B914E4888C}" srcOrd="0" destOrd="0" presId="urn:microsoft.com/office/officeart/2005/8/layout/radial2"/>
    <dgm:cxn modelId="{CE2039C6-DC33-4B59-8BFE-5BD38AF3C0E9}" type="presParOf" srcId="{4A9FED45-D862-4523-A8BD-76B914E4888C}" destId="{B6A954B9-0BC9-42FA-A3EF-2FC7E2B83759}" srcOrd="0" destOrd="0" presId="urn:microsoft.com/office/officeart/2005/8/layout/radial2"/>
    <dgm:cxn modelId="{ED0B9C19-3794-4997-B7B1-15CFFBFF90CC}" type="presParOf" srcId="{4A9FED45-D862-4523-A8BD-76B914E4888C}" destId="{5D0DEE4F-BD34-4C5E-9BBA-2FFC0DC8B576}" srcOrd="1" destOrd="0" presId="urn:microsoft.com/office/officeart/2005/8/layout/radial2"/>
    <dgm:cxn modelId="{AEAB9AAB-2A48-4D7B-9D2F-929B8F0F4CBA}" type="presParOf" srcId="{EA291143-0D65-48EC-92E4-56C00885FFE4}" destId="{A055417D-165E-4602-A684-A69E628C0BFE}" srcOrd="1" destOrd="0" presId="urn:microsoft.com/office/officeart/2005/8/layout/radial2"/>
    <dgm:cxn modelId="{1B479144-E590-4B63-829B-34473DCE376B}" type="presParOf" srcId="{EA291143-0D65-48EC-92E4-56C00885FFE4}" destId="{AD8EF22C-50F3-4CEF-94EA-B049872184F6}" srcOrd="2" destOrd="0" presId="urn:microsoft.com/office/officeart/2005/8/layout/radial2"/>
    <dgm:cxn modelId="{1567CE13-CD92-4379-BF89-FEC4039676F6}" type="presParOf" srcId="{AD8EF22C-50F3-4CEF-94EA-B049872184F6}" destId="{F588E5EA-B798-4FF7-964E-69CD378503B6}" srcOrd="0" destOrd="0" presId="urn:microsoft.com/office/officeart/2005/8/layout/radial2"/>
    <dgm:cxn modelId="{7D8D5D86-67E5-422A-BC2F-5634A21DE6C6}" type="presParOf" srcId="{AD8EF22C-50F3-4CEF-94EA-B049872184F6}" destId="{4DDC4978-1739-471E-922A-E03FB9E25E33}" srcOrd="1" destOrd="0" presId="urn:microsoft.com/office/officeart/2005/8/layout/radial2"/>
    <dgm:cxn modelId="{744C6804-9ADD-4409-8817-461D4FA7EF1E}" type="presParOf" srcId="{EA291143-0D65-48EC-92E4-56C00885FFE4}" destId="{3AF58C91-4634-476A-8791-0DBD27F51E8D}" srcOrd="3" destOrd="0" presId="urn:microsoft.com/office/officeart/2005/8/layout/radial2"/>
    <dgm:cxn modelId="{1B5F7417-1227-4D12-B12E-44AF0C8D8B78}" type="presParOf" srcId="{EA291143-0D65-48EC-92E4-56C00885FFE4}" destId="{F8E6F38D-6F68-4751-97A6-8F3E92CD1A9D}" srcOrd="4" destOrd="0" presId="urn:microsoft.com/office/officeart/2005/8/layout/radial2"/>
    <dgm:cxn modelId="{E5F9BFFD-B152-4D40-B45E-E3DDAA08EFB6}" type="presParOf" srcId="{F8E6F38D-6F68-4751-97A6-8F3E92CD1A9D}" destId="{1B5F1596-F782-4093-B930-F84BB22E36D9}" srcOrd="0" destOrd="0" presId="urn:microsoft.com/office/officeart/2005/8/layout/radial2"/>
    <dgm:cxn modelId="{B40386B6-6E49-4794-9D19-F7227FB1112E}" type="presParOf" srcId="{F8E6F38D-6F68-4751-97A6-8F3E92CD1A9D}" destId="{4ADA28F2-8287-45D7-9429-8969748FA727}" srcOrd="1" destOrd="0" presId="urn:microsoft.com/office/officeart/2005/8/layout/radial2"/>
    <dgm:cxn modelId="{37D2C805-B082-4C6B-AF8D-3FD2CF1BE497}" type="presParOf" srcId="{EA291143-0D65-48EC-92E4-56C00885FFE4}" destId="{E7A7DF92-5D43-456B-A72B-400FD7186A02}" srcOrd="5" destOrd="0" presId="urn:microsoft.com/office/officeart/2005/8/layout/radial2"/>
    <dgm:cxn modelId="{72DC45F9-780F-4A1D-AE4B-33A45D72AFCE}" type="presParOf" srcId="{EA291143-0D65-48EC-92E4-56C00885FFE4}" destId="{6AB272C6-4A46-4675-9E8F-31E249797745}" srcOrd="6" destOrd="0" presId="urn:microsoft.com/office/officeart/2005/8/layout/radial2"/>
    <dgm:cxn modelId="{19958328-E53D-4EB7-AE58-E8A8BC08C435}" type="presParOf" srcId="{6AB272C6-4A46-4675-9E8F-31E249797745}" destId="{F8641F81-97AC-49AA-B468-31F4E687003E}" srcOrd="0" destOrd="0" presId="urn:microsoft.com/office/officeart/2005/8/layout/radial2"/>
    <dgm:cxn modelId="{D3A3293F-7B42-46D2-951C-775245ED54EB}" type="presParOf" srcId="{6AB272C6-4A46-4675-9E8F-31E249797745}" destId="{BFF6DC40-916D-47ED-9084-A2C14DFAF414}" srcOrd="1" destOrd="0" presId="urn:microsoft.com/office/officeart/2005/8/layout/radial2"/>
    <dgm:cxn modelId="{492CAE35-011D-4C1B-B99D-18A8CE1C6FAC}" type="presParOf" srcId="{EA291143-0D65-48EC-92E4-56C00885FFE4}" destId="{740C9872-7D8B-4992-8B8D-7C13DB541FD5}" srcOrd="7" destOrd="0" presId="urn:microsoft.com/office/officeart/2005/8/layout/radial2"/>
    <dgm:cxn modelId="{595655E7-8A8D-4CDA-B177-1218DEFF25FD}" type="presParOf" srcId="{EA291143-0D65-48EC-92E4-56C00885FFE4}" destId="{A12DF334-8610-48D5-9642-43AA51CF2B35}" srcOrd="8" destOrd="0" presId="urn:microsoft.com/office/officeart/2005/8/layout/radial2"/>
    <dgm:cxn modelId="{9B2E06FE-412B-4CAA-B677-A1C2439323DB}" type="presParOf" srcId="{A12DF334-8610-48D5-9642-43AA51CF2B35}" destId="{6CD1F6B3-02EE-48C4-BEEC-30EC988E4DCF}" srcOrd="0" destOrd="0" presId="urn:microsoft.com/office/officeart/2005/8/layout/radial2"/>
    <dgm:cxn modelId="{2C37CD21-D3CF-417B-A4E1-E0565A22C0F4}" type="presParOf" srcId="{A12DF334-8610-48D5-9642-43AA51CF2B35}" destId="{E41AEFE9-6B87-436D-92C5-8579CD71330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0C9872-7D8B-4992-8B8D-7C13DB541FD5}">
      <dsp:nvSpPr>
        <dsp:cNvPr id="0" name=""/>
        <dsp:cNvSpPr/>
      </dsp:nvSpPr>
      <dsp:spPr>
        <a:xfrm rot="3681581">
          <a:off x="2023390" y="2723802"/>
          <a:ext cx="71974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719748" y="2021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A7DF92-5D43-456B-A72B-400FD7186A02}">
      <dsp:nvSpPr>
        <dsp:cNvPr id="0" name=""/>
        <dsp:cNvSpPr/>
      </dsp:nvSpPr>
      <dsp:spPr>
        <a:xfrm rot="1311861">
          <a:off x="2418107" y="2205935"/>
          <a:ext cx="515143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515143" y="2021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F58C91-4634-476A-8791-0DBD27F51E8D}">
      <dsp:nvSpPr>
        <dsp:cNvPr id="0" name=""/>
        <dsp:cNvSpPr/>
      </dsp:nvSpPr>
      <dsp:spPr>
        <a:xfrm rot="20288139">
          <a:off x="2418107" y="1614714"/>
          <a:ext cx="515143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515143" y="2021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55417D-165E-4602-A684-A69E628C0BFE}">
      <dsp:nvSpPr>
        <dsp:cNvPr id="0" name=""/>
        <dsp:cNvSpPr/>
      </dsp:nvSpPr>
      <dsp:spPr>
        <a:xfrm rot="17918419">
          <a:off x="2023390" y="1096848"/>
          <a:ext cx="71974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719748" y="2021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0DEE4F-BD34-4C5E-9BBA-2FFC0DC8B576}">
      <dsp:nvSpPr>
        <dsp:cNvPr id="0" name=""/>
        <dsp:cNvSpPr/>
      </dsp:nvSpPr>
      <dsp:spPr>
        <a:xfrm>
          <a:off x="1106612" y="1359880"/>
          <a:ext cx="1421814" cy="142181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88E5EA-B798-4FF7-964E-69CD378503B6}">
      <dsp:nvSpPr>
        <dsp:cNvPr id="0" name=""/>
        <dsp:cNvSpPr/>
      </dsp:nvSpPr>
      <dsp:spPr>
        <a:xfrm>
          <a:off x="2333658" y="322"/>
          <a:ext cx="853088" cy="853088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solidFill>
                <a:srgbClr val="002060"/>
              </a:solidFill>
            </a:rPr>
            <a:t>巡</a:t>
          </a:r>
          <a:endParaRPr lang="zh-TW" sz="3600" kern="1200" dirty="0">
            <a:solidFill>
              <a:srgbClr val="002060"/>
            </a:solidFill>
          </a:endParaRPr>
        </a:p>
      </dsp:txBody>
      <dsp:txXfrm>
        <a:off x="2458590" y="125254"/>
        <a:ext cx="603224" cy="603224"/>
      </dsp:txXfrm>
    </dsp:sp>
    <dsp:sp modelId="{4DDC4978-1739-471E-922A-E03FB9E25E33}">
      <dsp:nvSpPr>
        <dsp:cNvPr id="0" name=""/>
        <dsp:cNvSpPr/>
      </dsp:nvSpPr>
      <dsp:spPr>
        <a:xfrm>
          <a:off x="3272055" y="322"/>
          <a:ext cx="1279632" cy="853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solidFill>
                <a:srgbClr val="002060"/>
              </a:solidFill>
            </a:rPr>
            <a:t>巡檢容器</a:t>
          </a:r>
          <a:endParaRPr lang="zh-TW" sz="2800" kern="1200" dirty="0">
            <a:solidFill>
              <a:srgbClr val="002060"/>
            </a:solidFill>
          </a:endParaRPr>
        </a:p>
      </dsp:txBody>
      <dsp:txXfrm>
        <a:off x="3272055" y="322"/>
        <a:ext cx="1279632" cy="853088"/>
      </dsp:txXfrm>
    </dsp:sp>
    <dsp:sp modelId="{1B5F1596-F782-4093-B930-F84BB22E36D9}">
      <dsp:nvSpPr>
        <dsp:cNvPr id="0" name=""/>
        <dsp:cNvSpPr/>
      </dsp:nvSpPr>
      <dsp:spPr>
        <a:xfrm>
          <a:off x="2884041" y="953612"/>
          <a:ext cx="853088" cy="853088"/>
        </a:xfrm>
        <a:prstGeom prst="ellipse">
          <a:avLst/>
        </a:prstGeom>
        <a:gradFill flip="none" rotWithShape="0">
          <a:gsLst>
            <a:gs pos="0">
              <a:schemeClr val="accent4">
                <a:hueOff val="5197846"/>
                <a:satOff val="-23984"/>
                <a:lumOff val="883"/>
                <a:shade val="30000"/>
                <a:satMod val="115000"/>
              </a:schemeClr>
            </a:gs>
            <a:gs pos="50000">
              <a:schemeClr val="accent4">
                <a:hueOff val="5197846"/>
                <a:satOff val="-23984"/>
                <a:lumOff val="883"/>
                <a:shade val="67500"/>
                <a:satMod val="115000"/>
              </a:schemeClr>
            </a:gs>
            <a:gs pos="100000">
              <a:schemeClr val="accent4">
                <a:hueOff val="5197846"/>
                <a:satOff val="-23984"/>
                <a:lumOff val="883"/>
                <a:shade val="100000"/>
                <a:satMod val="115000"/>
              </a:schemeClr>
            </a:gs>
          </a:gsLst>
          <a:lin ang="108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smtClean="0">
              <a:solidFill>
                <a:srgbClr val="002060"/>
              </a:solidFill>
            </a:rPr>
            <a:t>倒</a:t>
          </a:r>
          <a:endParaRPr lang="zh-TW" sz="3600" kern="1200">
            <a:solidFill>
              <a:srgbClr val="002060"/>
            </a:solidFill>
          </a:endParaRPr>
        </a:p>
      </dsp:txBody>
      <dsp:txXfrm>
        <a:off x="3008973" y="1078544"/>
        <a:ext cx="603224" cy="603224"/>
      </dsp:txXfrm>
    </dsp:sp>
    <dsp:sp modelId="{4ADA28F2-8287-45D7-9429-8969748FA727}">
      <dsp:nvSpPr>
        <dsp:cNvPr id="0" name=""/>
        <dsp:cNvSpPr/>
      </dsp:nvSpPr>
      <dsp:spPr>
        <a:xfrm>
          <a:off x="3822438" y="953612"/>
          <a:ext cx="1279632" cy="853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solidFill>
                <a:srgbClr val="002060"/>
              </a:solidFill>
            </a:rPr>
            <a:t>倒掉積水</a:t>
          </a:r>
          <a:endParaRPr lang="zh-TW" sz="2800" kern="1200" dirty="0">
            <a:solidFill>
              <a:srgbClr val="002060"/>
            </a:solidFill>
          </a:endParaRPr>
        </a:p>
      </dsp:txBody>
      <dsp:txXfrm>
        <a:off x="3822438" y="953612"/>
        <a:ext cx="1279632" cy="853088"/>
      </dsp:txXfrm>
    </dsp:sp>
    <dsp:sp modelId="{F8641F81-97AC-49AA-B468-31F4E687003E}">
      <dsp:nvSpPr>
        <dsp:cNvPr id="0" name=""/>
        <dsp:cNvSpPr/>
      </dsp:nvSpPr>
      <dsp:spPr>
        <a:xfrm>
          <a:off x="2884041" y="2054378"/>
          <a:ext cx="853088" cy="853088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solidFill>
                <a:srgbClr val="002060"/>
              </a:solidFill>
            </a:rPr>
            <a:t>清</a:t>
          </a:r>
          <a:endParaRPr lang="zh-TW" sz="3600" kern="1200" dirty="0">
            <a:solidFill>
              <a:srgbClr val="002060"/>
            </a:solidFill>
          </a:endParaRPr>
        </a:p>
      </dsp:txBody>
      <dsp:txXfrm>
        <a:off x="3008973" y="2179310"/>
        <a:ext cx="603224" cy="603224"/>
      </dsp:txXfrm>
    </dsp:sp>
    <dsp:sp modelId="{BFF6DC40-916D-47ED-9084-A2C14DFAF414}">
      <dsp:nvSpPr>
        <dsp:cNvPr id="0" name=""/>
        <dsp:cNvSpPr/>
      </dsp:nvSpPr>
      <dsp:spPr>
        <a:xfrm>
          <a:off x="3822438" y="2054378"/>
          <a:ext cx="1279632" cy="853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solidFill>
                <a:srgbClr val="002060"/>
              </a:solidFill>
            </a:rPr>
            <a:t>清潔容器</a:t>
          </a:r>
          <a:endParaRPr lang="zh-TW" sz="2800" kern="1200" dirty="0">
            <a:solidFill>
              <a:srgbClr val="002060"/>
            </a:solidFill>
          </a:endParaRPr>
        </a:p>
      </dsp:txBody>
      <dsp:txXfrm>
        <a:off x="3822438" y="2054378"/>
        <a:ext cx="1279632" cy="853088"/>
      </dsp:txXfrm>
    </dsp:sp>
    <dsp:sp modelId="{6CD1F6B3-02EE-48C4-BEEC-30EC988E4DCF}">
      <dsp:nvSpPr>
        <dsp:cNvPr id="0" name=""/>
        <dsp:cNvSpPr/>
      </dsp:nvSpPr>
      <dsp:spPr>
        <a:xfrm>
          <a:off x="2333658" y="3007669"/>
          <a:ext cx="853088" cy="853088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solidFill>
                <a:srgbClr val="002060"/>
              </a:solidFill>
            </a:rPr>
            <a:t>刷</a:t>
          </a:r>
          <a:endParaRPr lang="zh-TW" sz="3600" kern="1200" dirty="0">
            <a:solidFill>
              <a:srgbClr val="002060"/>
            </a:solidFill>
          </a:endParaRPr>
        </a:p>
      </dsp:txBody>
      <dsp:txXfrm>
        <a:off x="2458590" y="3132601"/>
        <a:ext cx="603224" cy="603224"/>
      </dsp:txXfrm>
    </dsp:sp>
    <dsp:sp modelId="{E41AEFE9-6B87-436D-92C5-8579CD71330B}">
      <dsp:nvSpPr>
        <dsp:cNvPr id="0" name=""/>
        <dsp:cNvSpPr/>
      </dsp:nvSpPr>
      <dsp:spPr>
        <a:xfrm>
          <a:off x="3272055" y="3007669"/>
          <a:ext cx="1279632" cy="853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solidFill>
                <a:srgbClr val="002060"/>
              </a:solidFill>
            </a:rPr>
            <a:t>刷除蟲卵</a:t>
          </a:r>
          <a:endParaRPr lang="zh-TW" sz="2800" kern="1200" dirty="0">
            <a:solidFill>
              <a:srgbClr val="002060"/>
            </a:solidFill>
          </a:endParaRPr>
        </a:p>
      </dsp:txBody>
      <dsp:txXfrm>
        <a:off x="3272055" y="3007669"/>
        <a:ext cx="1279632" cy="8530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禁止標誌 6"/>
          <p:cNvSpPr/>
          <p:nvPr/>
        </p:nvSpPr>
        <p:spPr>
          <a:xfrm>
            <a:off x="2100243" y="2471144"/>
            <a:ext cx="3621287" cy="3772902"/>
          </a:xfrm>
          <a:prstGeom prst="noSmoking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5222" y="3807433"/>
            <a:ext cx="1174162" cy="971329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124" y="3153471"/>
            <a:ext cx="1570971" cy="1299591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124" y="4778762"/>
            <a:ext cx="556521" cy="460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451218" y="2704011"/>
            <a:ext cx="696300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solidFill>
                  <a:schemeClr val="accent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solidFill>
                  <a:schemeClr val="accent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-</a:t>
            </a:r>
            <a:r>
              <a:rPr lang="zh-TW" altLang="en-US" sz="3000" dirty="0">
                <a:solidFill>
                  <a:schemeClr val="accent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solidFill>
                  <a:schemeClr val="accent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！</a:t>
            </a:r>
            <a:endParaRPr lang="zh-TW" altLang="en-US" sz="3000" dirty="0">
              <a:solidFill>
                <a:schemeClr val="accent1"/>
              </a:solidFill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451218" y="1383213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203210231"/>
              </p:ext>
            </p:extLst>
          </p:nvPr>
        </p:nvGraphicFramePr>
        <p:xfrm>
          <a:off x="1794933" y="1341020"/>
          <a:ext cx="6330164" cy="3861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向右箭號 4">
            <a:hlinkClick r:id="rId8"/>
          </p:cNvPr>
          <p:cNvSpPr/>
          <p:nvPr/>
        </p:nvSpPr>
        <p:spPr>
          <a:xfrm>
            <a:off x="6584422" y="4718774"/>
            <a:ext cx="2122714" cy="1394643"/>
          </a:xfrm>
          <a:prstGeom prst="right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衛福部疾</a:t>
            </a:r>
            <a:r>
              <a:rPr lang="zh-TW" altLang="en-US" dirty="0" smtClean="0"/>
              <a:t>管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652</TotalTime>
  <Words>77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細明體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2019-10-15T01:24:01Z</dcterms:modified>
</cp:coreProperties>
</file>