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99FF"/>
    <a:srgbClr val="FF6600"/>
    <a:srgbClr val="FF33CC"/>
    <a:srgbClr val="FF6699"/>
    <a:srgbClr val="FF9900"/>
    <a:srgbClr val="FF0066"/>
    <a:srgbClr val="9999FF"/>
    <a:srgbClr val="FF99CC"/>
    <a:srgbClr val="FF9999"/>
    <a:srgbClr val="FF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9" autoAdjust="0"/>
    <p:restoredTop sz="94660"/>
  </p:normalViewPr>
  <p:slideViewPr>
    <p:cSldViewPr snapToGrid="0">
      <p:cViewPr varScale="1">
        <p:scale>
          <a:sx n="73" d="100"/>
          <a:sy n="73" d="100"/>
        </p:scale>
        <p:origin x="119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8426893-2415-4107-AA2D-406F14A8435A}" type="doc">
      <dgm:prSet loTypeId="urn:microsoft.com/office/officeart/2005/8/layout/radial2" loCatId="relationship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zh-TW" altLang="en-US"/>
        </a:p>
      </dgm:t>
    </dgm:pt>
    <dgm:pt modelId="{85A3B6DD-33CD-43F2-B287-B4DBCFA35B18}">
      <dgm:prSet/>
      <dgm:spPr>
        <a:solidFill>
          <a:schemeClr val="tx1">
            <a:lumMod val="85000"/>
            <a:lumOff val="15000"/>
          </a:schemeClr>
        </a:solidFill>
        <a:scene3d>
          <a:camera prst="orthographicFront"/>
          <a:lightRig rig="threePt" dir="t"/>
        </a:scene3d>
        <a:sp3d>
          <a:bevelT w="165100" prst="coolSlant"/>
        </a:sp3d>
      </dgm:spPr>
      <dgm:t>
        <a:bodyPr/>
        <a:lstStyle/>
        <a:p>
          <a:pPr rtl="0"/>
          <a:r>
            <a:rPr lang="zh-TW" dirty="0" smtClean="0"/>
            <a:t>巡</a:t>
          </a:r>
          <a:endParaRPr lang="zh-TW" dirty="0"/>
        </a:p>
      </dgm:t>
    </dgm:pt>
    <dgm:pt modelId="{FD5BE0C4-B02D-4165-9442-C6432FAE47E8}" type="parTrans" cxnId="{DAC997D5-F165-4EFF-A1DC-CA77CDCEBCA4}">
      <dgm:prSet/>
      <dgm:spPr/>
      <dgm:t>
        <a:bodyPr/>
        <a:lstStyle/>
        <a:p>
          <a:endParaRPr lang="zh-TW" altLang="en-US"/>
        </a:p>
      </dgm:t>
    </dgm:pt>
    <dgm:pt modelId="{C0800B56-E649-4DB9-8F7D-E1B441FCE892}" type="sibTrans" cxnId="{DAC997D5-F165-4EFF-A1DC-CA77CDCEBCA4}">
      <dgm:prSet/>
      <dgm:spPr/>
      <dgm:t>
        <a:bodyPr/>
        <a:lstStyle/>
        <a:p>
          <a:endParaRPr lang="zh-TW" altLang="en-US"/>
        </a:p>
      </dgm:t>
    </dgm:pt>
    <dgm:pt modelId="{7EF54ADF-81FD-418B-A6A4-D455FE905B17}">
      <dgm:prSet/>
      <dgm:spPr/>
      <dgm:t>
        <a:bodyPr/>
        <a:lstStyle/>
        <a:p>
          <a:pPr rtl="0"/>
          <a:r>
            <a:rPr lang="zh-TW" smtClean="0"/>
            <a:t>巡檢容器</a:t>
          </a:r>
          <a:endParaRPr lang="zh-TW" dirty="0"/>
        </a:p>
      </dgm:t>
    </dgm:pt>
    <dgm:pt modelId="{03EC0AB7-34C4-4264-9D00-644DE1603FE5}" type="parTrans" cxnId="{DBCEC002-F13F-480E-B064-266FD123BEBB}">
      <dgm:prSet/>
      <dgm:spPr/>
      <dgm:t>
        <a:bodyPr/>
        <a:lstStyle/>
        <a:p>
          <a:endParaRPr lang="zh-TW" altLang="en-US"/>
        </a:p>
      </dgm:t>
    </dgm:pt>
    <dgm:pt modelId="{026F770B-753D-4D05-8227-5534E2450C71}" type="sibTrans" cxnId="{DBCEC002-F13F-480E-B064-266FD123BEBB}">
      <dgm:prSet/>
      <dgm:spPr/>
      <dgm:t>
        <a:bodyPr/>
        <a:lstStyle/>
        <a:p>
          <a:endParaRPr lang="zh-TW" altLang="en-US"/>
        </a:p>
      </dgm:t>
    </dgm:pt>
    <dgm:pt modelId="{97ED4A99-0B18-4AE0-8B66-F19AAC103B13}">
      <dgm:prSet/>
      <dgm:spPr>
        <a:scene3d>
          <a:camera prst="orthographicFront"/>
          <a:lightRig rig="threePt" dir="t"/>
        </a:scene3d>
        <a:sp3d>
          <a:bevelT w="165100" prst="coolSlant"/>
        </a:sp3d>
      </dgm:spPr>
      <dgm:t>
        <a:bodyPr/>
        <a:lstStyle/>
        <a:p>
          <a:pPr rtl="0"/>
          <a:r>
            <a:rPr lang="zh-TW" dirty="0" smtClean="0"/>
            <a:t>倒</a:t>
          </a:r>
          <a:endParaRPr lang="zh-TW" dirty="0"/>
        </a:p>
      </dgm:t>
    </dgm:pt>
    <dgm:pt modelId="{647D0E59-37E5-4C4A-B300-D1F7C3FABE73}" type="parTrans" cxnId="{D71543E8-F5A4-46F1-8ABF-3DE6C41F9995}">
      <dgm:prSet/>
      <dgm:spPr/>
      <dgm:t>
        <a:bodyPr/>
        <a:lstStyle/>
        <a:p>
          <a:endParaRPr lang="zh-TW" altLang="en-US"/>
        </a:p>
      </dgm:t>
    </dgm:pt>
    <dgm:pt modelId="{4B4562D9-5ED8-4F79-AB92-26C955AEB85E}" type="sibTrans" cxnId="{D71543E8-F5A4-46F1-8ABF-3DE6C41F9995}">
      <dgm:prSet/>
      <dgm:spPr/>
      <dgm:t>
        <a:bodyPr/>
        <a:lstStyle/>
        <a:p>
          <a:endParaRPr lang="zh-TW" altLang="en-US"/>
        </a:p>
      </dgm:t>
    </dgm:pt>
    <dgm:pt modelId="{C4BD1250-211C-48F9-BC74-F5B6A7D4823F}">
      <dgm:prSet/>
      <dgm:spPr/>
      <dgm:t>
        <a:bodyPr/>
        <a:lstStyle/>
        <a:p>
          <a:pPr rtl="0"/>
          <a:r>
            <a:rPr lang="zh-TW" smtClean="0"/>
            <a:t>倒掉積水</a:t>
          </a:r>
          <a:endParaRPr lang="zh-TW" dirty="0"/>
        </a:p>
      </dgm:t>
    </dgm:pt>
    <dgm:pt modelId="{0878B077-EFF3-49E0-85F6-D715836BD33D}" type="parTrans" cxnId="{B121DDFD-B3D3-41A1-82A4-A799D4D2AD57}">
      <dgm:prSet/>
      <dgm:spPr/>
      <dgm:t>
        <a:bodyPr/>
        <a:lstStyle/>
        <a:p>
          <a:endParaRPr lang="zh-TW" altLang="en-US"/>
        </a:p>
      </dgm:t>
    </dgm:pt>
    <dgm:pt modelId="{B9F51FE4-59F7-4167-AEB0-995A624A3394}" type="sibTrans" cxnId="{B121DDFD-B3D3-41A1-82A4-A799D4D2AD57}">
      <dgm:prSet/>
      <dgm:spPr/>
      <dgm:t>
        <a:bodyPr/>
        <a:lstStyle/>
        <a:p>
          <a:endParaRPr lang="zh-TW" altLang="en-US"/>
        </a:p>
      </dgm:t>
    </dgm:pt>
    <dgm:pt modelId="{04B68415-E131-4C56-9DD4-602A37CD7722}">
      <dgm:prSet/>
      <dgm:spPr>
        <a:scene3d>
          <a:camera prst="orthographicFront"/>
          <a:lightRig rig="threePt" dir="t"/>
        </a:scene3d>
        <a:sp3d>
          <a:bevelT w="165100" prst="coolSlant"/>
        </a:sp3d>
      </dgm:spPr>
      <dgm:t>
        <a:bodyPr/>
        <a:lstStyle/>
        <a:p>
          <a:pPr rtl="0"/>
          <a:r>
            <a:rPr lang="zh-TW" dirty="0" smtClean="0"/>
            <a:t>清</a:t>
          </a:r>
          <a:endParaRPr lang="zh-TW" dirty="0"/>
        </a:p>
      </dgm:t>
    </dgm:pt>
    <dgm:pt modelId="{DAEA4079-847C-435A-B6F3-35B3A52DA498}" type="parTrans" cxnId="{BFF279B1-4854-4788-AE0D-EF346E5A693A}">
      <dgm:prSet/>
      <dgm:spPr/>
      <dgm:t>
        <a:bodyPr/>
        <a:lstStyle/>
        <a:p>
          <a:endParaRPr lang="zh-TW" altLang="en-US"/>
        </a:p>
      </dgm:t>
    </dgm:pt>
    <dgm:pt modelId="{3CA7CC1A-25D4-43FB-B5F4-368416A4B1B7}" type="sibTrans" cxnId="{BFF279B1-4854-4788-AE0D-EF346E5A693A}">
      <dgm:prSet/>
      <dgm:spPr/>
      <dgm:t>
        <a:bodyPr/>
        <a:lstStyle/>
        <a:p>
          <a:endParaRPr lang="zh-TW" altLang="en-US"/>
        </a:p>
      </dgm:t>
    </dgm:pt>
    <dgm:pt modelId="{A45FA881-0336-4677-8BCC-6F157737C03E}">
      <dgm:prSet/>
      <dgm:spPr/>
      <dgm:t>
        <a:bodyPr/>
        <a:lstStyle/>
        <a:p>
          <a:pPr rtl="0"/>
          <a:r>
            <a:rPr lang="zh-TW" smtClean="0"/>
            <a:t>清潔容器</a:t>
          </a:r>
          <a:endParaRPr lang="zh-TW" dirty="0"/>
        </a:p>
      </dgm:t>
    </dgm:pt>
    <dgm:pt modelId="{5DF113AB-4B99-42A9-8C5B-C54D6E8140C4}" type="parTrans" cxnId="{9FE2690F-242E-45C7-B04F-6A950911726F}">
      <dgm:prSet/>
      <dgm:spPr/>
      <dgm:t>
        <a:bodyPr/>
        <a:lstStyle/>
        <a:p>
          <a:endParaRPr lang="zh-TW" altLang="en-US"/>
        </a:p>
      </dgm:t>
    </dgm:pt>
    <dgm:pt modelId="{AE632AF1-C8E1-4DE4-AAB5-40A10277F6EE}" type="sibTrans" cxnId="{9FE2690F-242E-45C7-B04F-6A950911726F}">
      <dgm:prSet/>
      <dgm:spPr/>
      <dgm:t>
        <a:bodyPr/>
        <a:lstStyle/>
        <a:p>
          <a:endParaRPr lang="zh-TW" altLang="en-US"/>
        </a:p>
      </dgm:t>
    </dgm:pt>
    <dgm:pt modelId="{7B34E024-A0CF-4687-AD6D-54CACE9636DD}">
      <dgm:prSet/>
      <dgm:spPr>
        <a:solidFill>
          <a:schemeClr val="accent2">
            <a:lumMod val="50000"/>
          </a:schemeClr>
        </a:solidFill>
        <a:scene3d>
          <a:camera prst="orthographicFront"/>
          <a:lightRig rig="threePt" dir="t"/>
        </a:scene3d>
        <a:sp3d>
          <a:bevelT w="165100" prst="coolSlant"/>
        </a:sp3d>
      </dgm:spPr>
      <dgm:t>
        <a:bodyPr/>
        <a:lstStyle/>
        <a:p>
          <a:pPr rtl="0"/>
          <a:r>
            <a:rPr lang="zh-TW" smtClean="0"/>
            <a:t>刷</a:t>
          </a:r>
          <a:endParaRPr lang="zh-TW" dirty="0"/>
        </a:p>
      </dgm:t>
    </dgm:pt>
    <dgm:pt modelId="{F5CDBCBA-C28A-44CD-827A-AB53E12CBB91}" type="parTrans" cxnId="{D5F8DDAB-6013-4C53-8C9C-059F4C239A3E}">
      <dgm:prSet/>
      <dgm:spPr/>
      <dgm:t>
        <a:bodyPr/>
        <a:lstStyle/>
        <a:p>
          <a:endParaRPr lang="zh-TW" altLang="en-US"/>
        </a:p>
      </dgm:t>
    </dgm:pt>
    <dgm:pt modelId="{6D3F3D80-74AB-4B56-A922-28199BC7C482}" type="sibTrans" cxnId="{D5F8DDAB-6013-4C53-8C9C-059F4C239A3E}">
      <dgm:prSet/>
      <dgm:spPr/>
      <dgm:t>
        <a:bodyPr/>
        <a:lstStyle/>
        <a:p>
          <a:endParaRPr lang="zh-TW" altLang="en-US"/>
        </a:p>
      </dgm:t>
    </dgm:pt>
    <dgm:pt modelId="{B4277643-1C77-48AC-97EA-9AE3D7909315}">
      <dgm:prSet/>
      <dgm:spPr/>
      <dgm:t>
        <a:bodyPr/>
        <a:lstStyle/>
        <a:p>
          <a:pPr rtl="0"/>
          <a:r>
            <a:rPr lang="zh-TW" dirty="0" smtClean="0"/>
            <a:t>刷除蟲卵</a:t>
          </a:r>
          <a:endParaRPr lang="zh-TW" dirty="0"/>
        </a:p>
      </dgm:t>
    </dgm:pt>
    <dgm:pt modelId="{9FC72318-6923-4EBB-945F-367B64B55B71}" type="parTrans" cxnId="{AE63B6BF-2178-497B-8F58-C52E7770C50F}">
      <dgm:prSet/>
      <dgm:spPr/>
      <dgm:t>
        <a:bodyPr/>
        <a:lstStyle/>
        <a:p>
          <a:endParaRPr lang="zh-TW" altLang="en-US"/>
        </a:p>
      </dgm:t>
    </dgm:pt>
    <dgm:pt modelId="{E00F8513-3888-492D-A955-2179C06EEDF9}" type="sibTrans" cxnId="{AE63B6BF-2178-497B-8F58-C52E7770C50F}">
      <dgm:prSet/>
      <dgm:spPr/>
      <dgm:t>
        <a:bodyPr/>
        <a:lstStyle/>
        <a:p>
          <a:endParaRPr lang="zh-TW" altLang="en-US"/>
        </a:p>
      </dgm:t>
    </dgm:pt>
    <dgm:pt modelId="{CF24AB84-91F7-4EB1-86C1-362707BEAB79}" type="pres">
      <dgm:prSet presAssocID="{88426893-2415-4107-AA2D-406F14A8435A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7B751BA1-1127-4C56-9E18-37904A571936}" type="pres">
      <dgm:prSet presAssocID="{88426893-2415-4107-AA2D-406F14A8435A}" presName="cycle" presStyleCnt="0"/>
      <dgm:spPr/>
    </dgm:pt>
    <dgm:pt modelId="{6A748A14-FA35-48EB-872C-C3210406834C}" type="pres">
      <dgm:prSet presAssocID="{88426893-2415-4107-AA2D-406F14A8435A}" presName="centerShape" presStyleCnt="0"/>
      <dgm:spPr/>
    </dgm:pt>
    <dgm:pt modelId="{35E40DF6-43CB-46B9-B273-D57D26C91C7E}" type="pres">
      <dgm:prSet presAssocID="{88426893-2415-4107-AA2D-406F14A8435A}" presName="connSite" presStyleLbl="node1" presStyleIdx="0" presStyleCnt="5"/>
      <dgm:spPr/>
    </dgm:pt>
    <dgm:pt modelId="{53B1259F-5CFF-4E06-82C4-311F631F85CF}" type="pres">
      <dgm:prSet presAssocID="{88426893-2415-4107-AA2D-406F14A8435A}" presName="visible" presStyleLbl="node1" presStyleIdx="0" presStyleCnt="5" custLinFactNeighborX="-23211" custLinFactNeighborY="3526"/>
      <dgm:spPr>
        <a:blipFill dpi="0" rotWithShape="1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F1405DB0-E83C-4FA7-8129-C4B5417544A8}" type="pres">
      <dgm:prSet presAssocID="{FD5BE0C4-B02D-4165-9442-C6432FAE47E8}" presName="Name25" presStyleLbl="parChTrans1D1" presStyleIdx="0" presStyleCnt="4"/>
      <dgm:spPr/>
      <dgm:t>
        <a:bodyPr/>
        <a:lstStyle/>
        <a:p>
          <a:endParaRPr lang="zh-TW" altLang="en-US"/>
        </a:p>
      </dgm:t>
    </dgm:pt>
    <dgm:pt modelId="{8AC161E8-E314-4014-B3F4-41B9AD20B772}" type="pres">
      <dgm:prSet presAssocID="{85A3B6DD-33CD-43F2-B287-B4DBCFA35B18}" presName="node" presStyleCnt="0"/>
      <dgm:spPr/>
    </dgm:pt>
    <dgm:pt modelId="{0B1B416F-AAEB-46A2-AC84-C372F29BD216}" type="pres">
      <dgm:prSet presAssocID="{85A3B6DD-33CD-43F2-B287-B4DBCFA35B18}" presName="parentNode" presStyleLbl="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9C38F55-262D-4AC1-9E8D-764EBAD21728}" type="pres">
      <dgm:prSet presAssocID="{85A3B6DD-33CD-43F2-B287-B4DBCFA35B18}" presName="childNode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A6CAE0D-4F50-4AD1-B06B-DF6E7D27C34B}" type="pres">
      <dgm:prSet presAssocID="{647D0E59-37E5-4C4A-B300-D1F7C3FABE73}" presName="Name25" presStyleLbl="parChTrans1D1" presStyleIdx="1" presStyleCnt="4"/>
      <dgm:spPr/>
      <dgm:t>
        <a:bodyPr/>
        <a:lstStyle/>
        <a:p>
          <a:endParaRPr lang="zh-TW" altLang="en-US"/>
        </a:p>
      </dgm:t>
    </dgm:pt>
    <dgm:pt modelId="{1A15C31A-349D-402B-A7E9-90207EBF3535}" type="pres">
      <dgm:prSet presAssocID="{97ED4A99-0B18-4AE0-8B66-F19AAC103B13}" presName="node" presStyleCnt="0"/>
      <dgm:spPr/>
    </dgm:pt>
    <dgm:pt modelId="{8EFC5F2C-7EA4-4A1B-B832-A3196CE43141}" type="pres">
      <dgm:prSet presAssocID="{97ED4A99-0B18-4AE0-8B66-F19AAC103B13}" presName="parentNode" presStyleLbl="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9EC8B35-CA64-4C20-B4DF-645A2D54043E}" type="pres">
      <dgm:prSet presAssocID="{97ED4A99-0B18-4AE0-8B66-F19AAC103B13}" presName="childNode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20273B5-C2DF-41EB-98F1-33FC6C32D967}" type="pres">
      <dgm:prSet presAssocID="{DAEA4079-847C-435A-B6F3-35B3A52DA498}" presName="Name25" presStyleLbl="parChTrans1D1" presStyleIdx="2" presStyleCnt="4"/>
      <dgm:spPr/>
      <dgm:t>
        <a:bodyPr/>
        <a:lstStyle/>
        <a:p>
          <a:endParaRPr lang="zh-TW" altLang="en-US"/>
        </a:p>
      </dgm:t>
    </dgm:pt>
    <dgm:pt modelId="{37E323DA-F927-4DEE-8409-AB3B7203C3B7}" type="pres">
      <dgm:prSet presAssocID="{04B68415-E131-4C56-9DD4-602A37CD7722}" presName="node" presStyleCnt="0"/>
      <dgm:spPr/>
    </dgm:pt>
    <dgm:pt modelId="{36C7EDC6-071D-40C5-AE6A-A3B295BEB454}" type="pres">
      <dgm:prSet presAssocID="{04B68415-E131-4C56-9DD4-602A37CD7722}" presName="parentNode" presStyleLbl="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EE3D95E-1843-4CAD-B679-5E2FE90D1622}" type="pres">
      <dgm:prSet presAssocID="{04B68415-E131-4C56-9DD4-602A37CD7722}" presName="childNode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EE3F77C-5651-4EE7-A2B5-710FE392B19C}" type="pres">
      <dgm:prSet presAssocID="{F5CDBCBA-C28A-44CD-827A-AB53E12CBB91}" presName="Name25" presStyleLbl="parChTrans1D1" presStyleIdx="3" presStyleCnt="4"/>
      <dgm:spPr/>
      <dgm:t>
        <a:bodyPr/>
        <a:lstStyle/>
        <a:p>
          <a:endParaRPr lang="zh-TW" altLang="en-US"/>
        </a:p>
      </dgm:t>
    </dgm:pt>
    <dgm:pt modelId="{28265764-6D4B-4D7A-94FD-5B4D0F95440C}" type="pres">
      <dgm:prSet presAssocID="{7B34E024-A0CF-4687-AD6D-54CACE9636DD}" presName="node" presStyleCnt="0"/>
      <dgm:spPr/>
    </dgm:pt>
    <dgm:pt modelId="{38E2D06F-FC1E-49B2-A090-3D62C80D2DA0}" type="pres">
      <dgm:prSet presAssocID="{7B34E024-A0CF-4687-AD6D-54CACE9636DD}" presName="parentNode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BB059E5-A16D-4939-83E9-4B75A62B9445}" type="pres">
      <dgm:prSet presAssocID="{7B34E024-A0CF-4687-AD6D-54CACE9636DD}" presName="childNode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DAC997D5-F165-4EFF-A1DC-CA77CDCEBCA4}" srcId="{88426893-2415-4107-AA2D-406F14A8435A}" destId="{85A3B6DD-33CD-43F2-B287-B4DBCFA35B18}" srcOrd="0" destOrd="0" parTransId="{FD5BE0C4-B02D-4165-9442-C6432FAE47E8}" sibTransId="{C0800B56-E649-4DB9-8F7D-E1B441FCE892}"/>
    <dgm:cxn modelId="{D5F8DDAB-6013-4C53-8C9C-059F4C239A3E}" srcId="{88426893-2415-4107-AA2D-406F14A8435A}" destId="{7B34E024-A0CF-4687-AD6D-54CACE9636DD}" srcOrd="3" destOrd="0" parTransId="{F5CDBCBA-C28A-44CD-827A-AB53E12CBB91}" sibTransId="{6D3F3D80-74AB-4B56-A922-28199BC7C482}"/>
    <dgm:cxn modelId="{2902673F-7779-411C-A914-E3BF72A65750}" type="presOf" srcId="{97ED4A99-0B18-4AE0-8B66-F19AAC103B13}" destId="{8EFC5F2C-7EA4-4A1B-B832-A3196CE43141}" srcOrd="0" destOrd="0" presId="urn:microsoft.com/office/officeart/2005/8/layout/radial2"/>
    <dgm:cxn modelId="{D71543E8-F5A4-46F1-8ABF-3DE6C41F9995}" srcId="{88426893-2415-4107-AA2D-406F14A8435A}" destId="{97ED4A99-0B18-4AE0-8B66-F19AAC103B13}" srcOrd="1" destOrd="0" parTransId="{647D0E59-37E5-4C4A-B300-D1F7C3FABE73}" sibTransId="{4B4562D9-5ED8-4F79-AB92-26C955AEB85E}"/>
    <dgm:cxn modelId="{7846F8C7-2249-4988-9387-133268C71F1E}" type="presOf" srcId="{88426893-2415-4107-AA2D-406F14A8435A}" destId="{CF24AB84-91F7-4EB1-86C1-362707BEAB79}" srcOrd="0" destOrd="0" presId="urn:microsoft.com/office/officeart/2005/8/layout/radial2"/>
    <dgm:cxn modelId="{FEC37884-2424-4C4D-8D83-36F8E9EDE007}" type="presOf" srcId="{DAEA4079-847C-435A-B6F3-35B3A52DA498}" destId="{620273B5-C2DF-41EB-98F1-33FC6C32D967}" srcOrd="0" destOrd="0" presId="urn:microsoft.com/office/officeart/2005/8/layout/radial2"/>
    <dgm:cxn modelId="{16DDD8AA-257F-49F0-B0E2-E350A181F45C}" type="presOf" srcId="{F5CDBCBA-C28A-44CD-827A-AB53E12CBB91}" destId="{AEE3F77C-5651-4EE7-A2B5-710FE392B19C}" srcOrd="0" destOrd="0" presId="urn:microsoft.com/office/officeart/2005/8/layout/radial2"/>
    <dgm:cxn modelId="{1CB452F4-D726-400D-A0FE-650B3CD9239A}" type="presOf" srcId="{7EF54ADF-81FD-418B-A6A4-D455FE905B17}" destId="{D9C38F55-262D-4AC1-9E8D-764EBAD21728}" srcOrd="0" destOrd="0" presId="urn:microsoft.com/office/officeart/2005/8/layout/radial2"/>
    <dgm:cxn modelId="{37674914-B684-4809-AB5B-33B2F298A335}" type="presOf" srcId="{FD5BE0C4-B02D-4165-9442-C6432FAE47E8}" destId="{F1405DB0-E83C-4FA7-8129-C4B5417544A8}" srcOrd="0" destOrd="0" presId="urn:microsoft.com/office/officeart/2005/8/layout/radial2"/>
    <dgm:cxn modelId="{BFF279B1-4854-4788-AE0D-EF346E5A693A}" srcId="{88426893-2415-4107-AA2D-406F14A8435A}" destId="{04B68415-E131-4C56-9DD4-602A37CD7722}" srcOrd="2" destOrd="0" parTransId="{DAEA4079-847C-435A-B6F3-35B3A52DA498}" sibTransId="{3CA7CC1A-25D4-43FB-B5F4-368416A4B1B7}"/>
    <dgm:cxn modelId="{905302CA-40D4-4261-B11A-86BB1DB6C5CB}" type="presOf" srcId="{B4277643-1C77-48AC-97EA-9AE3D7909315}" destId="{FBB059E5-A16D-4939-83E9-4B75A62B9445}" srcOrd="0" destOrd="0" presId="urn:microsoft.com/office/officeart/2005/8/layout/radial2"/>
    <dgm:cxn modelId="{DBCEC002-F13F-480E-B064-266FD123BEBB}" srcId="{85A3B6DD-33CD-43F2-B287-B4DBCFA35B18}" destId="{7EF54ADF-81FD-418B-A6A4-D455FE905B17}" srcOrd="0" destOrd="0" parTransId="{03EC0AB7-34C4-4264-9D00-644DE1603FE5}" sibTransId="{026F770B-753D-4D05-8227-5534E2450C71}"/>
    <dgm:cxn modelId="{A58B7B2D-53AC-4C98-A507-8341D5A164B0}" type="presOf" srcId="{85A3B6DD-33CD-43F2-B287-B4DBCFA35B18}" destId="{0B1B416F-AAEB-46A2-AC84-C372F29BD216}" srcOrd="0" destOrd="0" presId="urn:microsoft.com/office/officeart/2005/8/layout/radial2"/>
    <dgm:cxn modelId="{ABF509D9-762C-4DED-9156-EAA51EADE2F6}" type="presOf" srcId="{647D0E59-37E5-4C4A-B300-D1F7C3FABE73}" destId="{8A6CAE0D-4F50-4AD1-B06B-DF6E7D27C34B}" srcOrd="0" destOrd="0" presId="urn:microsoft.com/office/officeart/2005/8/layout/radial2"/>
    <dgm:cxn modelId="{F67AB2BA-7E53-4585-97AA-8DC6855273D4}" type="presOf" srcId="{7B34E024-A0CF-4687-AD6D-54CACE9636DD}" destId="{38E2D06F-FC1E-49B2-A090-3D62C80D2DA0}" srcOrd="0" destOrd="0" presId="urn:microsoft.com/office/officeart/2005/8/layout/radial2"/>
    <dgm:cxn modelId="{BC2C9CF9-BACF-4E17-909F-AF03E4030656}" type="presOf" srcId="{04B68415-E131-4C56-9DD4-602A37CD7722}" destId="{36C7EDC6-071D-40C5-AE6A-A3B295BEB454}" srcOrd="0" destOrd="0" presId="urn:microsoft.com/office/officeart/2005/8/layout/radial2"/>
    <dgm:cxn modelId="{C3DEE803-8BFD-457A-9F5A-E822828D4D3C}" type="presOf" srcId="{C4BD1250-211C-48F9-BC74-F5B6A7D4823F}" destId="{59EC8B35-CA64-4C20-B4DF-645A2D54043E}" srcOrd="0" destOrd="0" presId="urn:microsoft.com/office/officeart/2005/8/layout/radial2"/>
    <dgm:cxn modelId="{B121DDFD-B3D3-41A1-82A4-A799D4D2AD57}" srcId="{97ED4A99-0B18-4AE0-8B66-F19AAC103B13}" destId="{C4BD1250-211C-48F9-BC74-F5B6A7D4823F}" srcOrd="0" destOrd="0" parTransId="{0878B077-EFF3-49E0-85F6-D715836BD33D}" sibTransId="{B9F51FE4-59F7-4167-AEB0-995A624A3394}"/>
    <dgm:cxn modelId="{AE63B6BF-2178-497B-8F58-C52E7770C50F}" srcId="{7B34E024-A0CF-4687-AD6D-54CACE9636DD}" destId="{B4277643-1C77-48AC-97EA-9AE3D7909315}" srcOrd="0" destOrd="0" parTransId="{9FC72318-6923-4EBB-945F-367B64B55B71}" sibTransId="{E00F8513-3888-492D-A955-2179C06EEDF9}"/>
    <dgm:cxn modelId="{D3021C34-605D-46CF-B373-086A3B11DC85}" type="presOf" srcId="{A45FA881-0336-4677-8BCC-6F157737C03E}" destId="{CEE3D95E-1843-4CAD-B679-5E2FE90D1622}" srcOrd="0" destOrd="0" presId="urn:microsoft.com/office/officeart/2005/8/layout/radial2"/>
    <dgm:cxn modelId="{9FE2690F-242E-45C7-B04F-6A950911726F}" srcId="{04B68415-E131-4C56-9DD4-602A37CD7722}" destId="{A45FA881-0336-4677-8BCC-6F157737C03E}" srcOrd="0" destOrd="0" parTransId="{5DF113AB-4B99-42A9-8C5B-C54D6E8140C4}" sibTransId="{AE632AF1-C8E1-4DE4-AAB5-40A10277F6EE}"/>
    <dgm:cxn modelId="{8DCA12C7-2993-4D64-BDD1-B08560EE5012}" type="presParOf" srcId="{CF24AB84-91F7-4EB1-86C1-362707BEAB79}" destId="{7B751BA1-1127-4C56-9E18-37904A571936}" srcOrd="0" destOrd="0" presId="urn:microsoft.com/office/officeart/2005/8/layout/radial2"/>
    <dgm:cxn modelId="{65F52A30-B22F-47E3-804B-B9127E307FD8}" type="presParOf" srcId="{7B751BA1-1127-4C56-9E18-37904A571936}" destId="{6A748A14-FA35-48EB-872C-C3210406834C}" srcOrd="0" destOrd="0" presId="urn:microsoft.com/office/officeart/2005/8/layout/radial2"/>
    <dgm:cxn modelId="{87EB9C19-D582-47D4-90AD-83144BF2E1B3}" type="presParOf" srcId="{6A748A14-FA35-48EB-872C-C3210406834C}" destId="{35E40DF6-43CB-46B9-B273-D57D26C91C7E}" srcOrd="0" destOrd="0" presId="urn:microsoft.com/office/officeart/2005/8/layout/radial2"/>
    <dgm:cxn modelId="{ABB214F5-D963-4D59-B6D3-C628A81590D0}" type="presParOf" srcId="{6A748A14-FA35-48EB-872C-C3210406834C}" destId="{53B1259F-5CFF-4E06-82C4-311F631F85CF}" srcOrd="1" destOrd="0" presId="urn:microsoft.com/office/officeart/2005/8/layout/radial2"/>
    <dgm:cxn modelId="{5461A497-10B4-478D-8A01-376880F38F73}" type="presParOf" srcId="{7B751BA1-1127-4C56-9E18-37904A571936}" destId="{F1405DB0-E83C-4FA7-8129-C4B5417544A8}" srcOrd="1" destOrd="0" presId="urn:microsoft.com/office/officeart/2005/8/layout/radial2"/>
    <dgm:cxn modelId="{F0F2310C-6AD5-4576-9E8E-F8C2BDE7C506}" type="presParOf" srcId="{7B751BA1-1127-4C56-9E18-37904A571936}" destId="{8AC161E8-E314-4014-B3F4-41B9AD20B772}" srcOrd="2" destOrd="0" presId="urn:microsoft.com/office/officeart/2005/8/layout/radial2"/>
    <dgm:cxn modelId="{5B4DD87B-F615-4379-B7C5-CA57DDBB1B89}" type="presParOf" srcId="{8AC161E8-E314-4014-B3F4-41B9AD20B772}" destId="{0B1B416F-AAEB-46A2-AC84-C372F29BD216}" srcOrd="0" destOrd="0" presId="urn:microsoft.com/office/officeart/2005/8/layout/radial2"/>
    <dgm:cxn modelId="{802B9512-28D8-4C5D-BDDD-49C244F70ADF}" type="presParOf" srcId="{8AC161E8-E314-4014-B3F4-41B9AD20B772}" destId="{D9C38F55-262D-4AC1-9E8D-764EBAD21728}" srcOrd="1" destOrd="0" presId="urn:microsoft.com/office/officeart/2005/8/layout/radial2"/>
    <dgm:cxn modelId="{41CE8496-FD58-4D98-926C-7066D4E5C302}" type="presParOf" srcId="{7B751BA1-1127-4C56-9E18-37904A571936}" destId="{8A6CAE0D-4F50-4AD1-B06B-DF6E7D27C34B}" srcOrd="3" destOrd="0" presId="urn:microsoft.com/office/officeart/2005/8/layout/radial2"/>
    <dgm:cxn modelId="{FA6545A7-6EC0-45A4-9A0C-8388531F8CDB}" type="presParOf" srcId="{7B751BA1-1127-4C56-9E18-37904A571936}" destId="{1A15C31A-349D-402B-A7E9-90207EBF3535}" srcOrd="4" destOrd="0" presId="urn:microsoft.com/office/officeart/2005/8/layout/radial2"/>
    <dgm:cxn modelId="{980CC153-D9D5-4AAD-9E96-B5180AF3D8E2}" type="presParOf" srcId="{1A15C31A-349D-402B-A7E9-90207EBF3535}" destId="{8EFC5F2C-7EA4-4A1B-B832-A3196CE43141}" srcOrd="0" destOrd="0" presId="urn:microsoft.com/office/officeart/2005/8/layout/radial2"/>
    <dgm:cxn modelId="{BB92A57A-0ADA-4655-8F6F-8F1D6F276261}" type="presParOf" srcId="{1A15C31A-349D-402B-A7E9-90207EBF3535}" destId="{59EC8B35-CA64-4C20-B4DF-645A2D54043E}" srcOrd="1" destOrd="0" presId="urn:microsoft.com/office/officeart/2005/8/layout/radial2"/>
    <dgm:cxn modelId="{CE8CD7F1-96F3-40F5-AD3B-45453133FE2C}" type="presParOf" srcId="{7B751BA1-1127-4C56-9E18-37904A571936}" destId="{620273B5-C2DF-41EB-98F1-33FC6C32D967}" srcOrd="5" destOrd="0" presId="urn:microsoft.com/office/officeart/2005/8/layout/radial2"/>
    <dgm:cxn modelId="{B2A596F9-8CE4-4AB3-8884-B9C3682B6982}" type="presParOf" srcId="{7B751BA1-1127-4C56-9E18-37904A571936}" destId="{37E323DA-F927-4DEE-8409-AB3B7203C3B7}" srcOrd="6" destOrd="0" presId="urn:microsoft.com/office/officeart/2005/8/layout/radial2"/>
    <dgm:cxn modelId="{0C202463-FC89-4CB1-B76B-1C0DCCB05AF7}" type="presParOf" srcId="{37E323DA-F927-4DEE-8409-AB3B7203C3B7}" destId="{36C7EDC6-071D-40C5-AE6A-A3B295BEB454}" srcOrd="0" destOrd="0" presId="urn:microsoft.com/office/officeart/2005/8/layout/radial2"/>
    <dgm:cxn modelId="{A920525E-DD9A-4CE7-8AD2-0404B5476385}" type="presParOf" srcId="{37E323DA-F927-4DEE-8409-AB3B7203C3B7}" destId="{CEE3D95E-1843-4CAD-B679-5E2FE90D1622}" srcOrd="1" destOrd="0" presId="urn:microsoft.com/office/officeart/2005/8/layout/radial2"/>
    <dgm:cxn modelId="{6210132A-D0C1-4A66-8ADD-D467D7D7C26B}" type="presParOf" srcId="{7B751BA1-1127-4C56-9E18-37904A571936}" destId="{AEE3F77C-5651-4EE7-A2B5-710FE392B19C}" srcOrd="7" destOrd="0" presId="urn:microsoft.com/office/officeart/2005/8/layout/radial2"/>
    <dgm:cxn modelId="{7846C7D7-2E22-4159-9F1F-354D07ACB63C}" type="presParOf" srcId="{7B751BA1-1127-4C56-9E18-37904A571936}" destId="{28265764-6D4B-4D7A-94FD-5B4D0F95440C}" srcOrd="8" destOrd="0" presId="urn:microsoft.com/office/officeart/2005/8/layout/radial2"/>
    <dgm:cxn modelId="{30AB693F-218A-4B71-9524-F89D28CBC278}" type="presParOf" srcId="{28265764-6D4B-4D7A-94FD-5B4D0F95440C}" destId="{38E2D06F-FC1E-49B2-A090-3D62C80D2DA0}" srcOrd="0" destOrd="0" presId="urn:microsoft.com/office/officeart/2005/8/layout/radial2"/>
    <dgm:cxn modelId="{264C9D16-390F-46A7-BF29-9D5AF21ACD55}" type="presParOf" srcId="{28265764-6D4B-4D7A-94FD-5B4D0F95440C}" destId="{FBB059E5-A16D-4939-83E9-4B75A62B9445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EE3F77C-5651-4EE7-A2B5-710FE392B19C}">
      <dsp:nvSpPr>
        <dsp:cNvPr id="0" name=""/>
        <dsp:cNvSpPr/>
      </dsp:nvSpPr>
      <dsp:spPr>
        <a:xfrm rot="3683399">
          <a:off x="1979542" y="2883745"/>
          <a:ext cx="759534" cy="42539"/>
        </a:xfrm>
        <a:custGeom>
          <a:avLst/>
          <a:gdLst/>
          <a:ahLst/>
          <a:cxnLst/>
          <a:rect l="0" t="0" r="0" b="0"/>
          <a:pathLst>
            <a:path>
              <a:moveTo>
                <a:pt x="0" y="21269"/>
              </a:moveTo>
              <a:lnTo>
                <a:pt x="759534" y="21269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20273B5-C2DF-41EB-98F1-33FC6C32D967}">
      <dsp:nvSpPr>
        <dsp:cNvPr id="0" name=""/>
        <dsp:cNvSpPr/>
      </dsp:nvSpPr>
      <dsp:spPr>
        <a:xfrm rot="1312756">
          <a:off x="2397603" y="2335873"/>
          <a:ext cx="542394" cy="42539"/>
        </a:xfrm>
        <a:custGeom>
          <a:avLst/>
          <a:gdLst/>
          <a:ahLst/>
          <a:cxnLst/>
          <a:rect l="0" t="0" r="0" b="0"/>
          <a:pathLst>
            <a:path>
              <a:moveTo>
                <a:pt x="0" y="21269"/>
              </a:moveTo>
              <a:lnTo>
                <a:pt x="542394" y="21269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A6CAE0D-4F50-4AD1-B06B-DF6E7D27C34B}">
      <dsp:nvSpPr>
        <dsp:cNvPr id="0" name=""/>
        <dsp:cNvSpPr/>
      </dsp:nvSpPr>
      <dsp:spPr>
        <a:xfrm rot="20287244">
          <a:off x="2397603" y="1710262"/>
          <a:ext cx="542394" cy="42539"/>
        </a:xfrm>
        <a:custGeom>
          <a:avLst/>
          <a:gdLst/>
          <a:ahLst/>
          <a:cxnLst/>
          <a:rect l="0" t="0" r="0" b="0"/>
          <a:pathLst>
            <a:path>
              <a:moveTo>
                <a:pt x="0" y="21269"/>
              </a:moveTo>
              <a:lnTo>
                <a:pt x="542394" y="21269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1405DB0-E83C-4FA7-8129-C4B5417544A8}">
      <dsp:nvSpPr>
        <dsp:cNvPr id="0" name=""/>
        <dsp:cNvSpPr/>
      </dsp:nvSpPr>
      <dsp:spPr>
        <a:xfrm rot="17916601">
          <a:off x="1979542" y="1162390"/>
          <a:ext cx="759534" cy="42539"/>
        </a:xfrm>
        <a:custGeom>
          <a:avLst/>
          <a:gdLst/>
          <a:ahLst/>
          <a:cxnLst/>
          <a:rect l="0" t="0" r="0" b="0"/>
          <a:pathLst>
            <a:path>
              <a:moveTo>
                <a:pt x="0" y="21269"/>
              </a:moveTo>
              <a:lnTo>
                <a:pt x="759534" y="21269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3B1259F-5CFF-4E06-82C4-311F631F85CF}">
      <dsp:nvSpPr>
        <dsp:cNvPr id="0" name=""/>
        <dsp:cNvSpPr/>
      </dsp:nvSpPr>
      <dsp:spPr>
        <a:xfrm>
          <a:off x="786923" y="1344199"/>
          <a:ext cx="1506514" cy="1506514"/>
        </a:xfrm>
        <a:prstGeom prst="ellipse">
          <a:avLst/>
        </a:prstGeom>
        <a:blipFill dpi="0" rotWithShape="1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B1B416F-AAEB-46A2-AC84-C372F29BD216}">
      <dsp:nvSpPr>
        <dsp:cNvPr id="0" name=""/>
        <dsp:cNvSpPr/>
      </dsp:nvSpPr>
      <dsp:spPr>
        <a:xfrm>
          <a:off x="2305621" y="1538"/>
          <a:ext cx="903908" cy="903908"/>
        </a:xfrm>
        <a:prstGeom prst="ellipse">
          <a:avLst/>
        </a:prstGeom>
        <a:solidFill>
          <a:schemeClr val="tx1">
            <a:lumMod val="85000"/>
            <a:lumOff val="1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 w="165100" prst="coolSlant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1689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800" kern="1200" dirty="0" smtClean="0"/>
            <a:t>巡</a:t>
          </a:r>
          <a:endParaRPr lang="zh-TW" sz="3800" kern="1200" dirty="0"/>
        </a:p>
      </dsp:txBody>
      <dsp:txXfrm>
        <a:off x="2437995" y="133912"/>
        <a:ext cx="639160" cy="639160"/>
      </dsp:txXfrm>
    </dsp:sp>
    <dsp:sp modelId="{D9C38F55-262D-4AC1-9E8D-764EBAD21728}">
      <dsp:nvSpPr>
        <dsp:cNvPr id="0" name=""/>
        <dsp:cNvSpPr/>
      </dsp:nvSpPr>
      <dsp:spPr>
        <a:xfrm>
          <a:off x="3299920" y="1538"/>
          <a:ext cx="1355863" cy="90390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2890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900" kern="1200" smtClean="0"/>
            <a:t>巡檢容器</a:t>
          </a:r>
          <a:endParaRPr lang="zh-TW" sz="2900" kern="1200" dirty="0"/>
        </a:p>
      </dsp:txBody>
      <dsp:txXfrm>
        <a:off x="3299920" y="1538"/>
        <a:ext cx="1355863" cy="903908"/>
      </dsp:txXfrm>
    </dsp:sp>
    <dsp:sp modelId="{8EFC5F2C-7EA4-4A1B-B832-A3196CE43141}">
      <dsp:nvSpPr>
        <dsp:cNvPr id="0" name=""/>
        <dsp:cNvSpPr/>
      </dsp:nvSpPr>
      <dsp:spPr>
        <a:xfrm>
          <a:off x="2887910" y="1010093"/>
          <a:ext cx="903908" cy="903908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 w="165100" prst="coolSlant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1689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800" kern="1200" dirty="0" smtClean="0"/>
            <a:t>倒</a:t>
          </a:r>
          <a:endParaRPr lang="zh-TW" sz="3800" kern="1200" dirty="0"/>
        </a:p>
      </dsp:txBody>
      <dsp:txXfrm>
        <a:off x="3020284" y="1142467"/>
        <a:ext cx="639160" cy="639160"/>
      </dsp:txXfrm>
    </dsp:sp>
    <dsp:sp modelId="{59EC8B35-CA64-4C20-B4DF-645A2D54043E}">
      <dsp:nvSpPr>
        <dsp:cNvPr id="0" name=""/>
        <dsp:cNvSpPr/>
      </dsp:nvSpPr>
      <dsp:spPr>
        <a:xfrm>
          <a:off x="3882210" y="1010093"/>
          <a:ext cx="1355863" cy="90390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2890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900" kern="1200" smtClean="0"/>
            <a:t>倒掉積水</a:t>
          </a:r>
          <a:endParaRPr lang="zh-TW" sz="2900" kern="1200" dirty="0"/>
        </a:p>
      </dsp:txBody>
      <dsp:txXfrm>
        <a:off x="3882210" y="1010093"/>
        <a:ext cx="1355863" cy="903908"/>
      </dsp:txXfrm>
    </dsp:sp>
    <dsp:sp modelId="{36C7EDC6-071D-40C5-AE6A-A3B295BEB454}">
      <dsp:nvSpPr>
        <dsp:cNvPr id="0" name=""/>
        <dsp:cNvSpPr/>
      </dsp:nvSpPr>
      <dsp:spPr>
        <a:xfrm>
          <a:off x="2887910" y="2174672"/>
          <a:ext cx="903908" cy="903908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 w="165100" prst="coolSlant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1689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800" kern="1200" dirty="0" smtClean="0"/>
            <a:t>清</a:t>
          </a:r>
          <a:endParaRPr lang="zh-TW" sz="3800" kern="1200" dirty="0"/>
        </a:p>
      </dsp:txBody>
      <dsp:txXfrm>
        <a:off x="3020284" y="2307046"/>
        <a:ext cx="639160" cy="639160"/>
      </dsp:txXfrm>
    </dsp:sp>
    <dsp:sp modelId="{CEE3D95E-1843-4CAD-B679-5E2FE90D1622}">
      <dsp:nvSpPr>
        <dsp:cNvPr id="0" name=""/>
        <dsp:cNvSpPr/>
      </dsp:nvSpPr>
      <dsp:spPr>
        <a:xfrm>
          <a:off x="3882210" y="2174672"/>
          <a:ext cx="1355863" cy="90390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2890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900" kern="1200" smtClean="0"/>
            <a:t>清潔容器</a:t>
          </a:r>
          <a:endParaRPr lang="zh-TW" sz="2900" kern="1200" dirty="0"/>
        </a:p>
      </dsp:txBody>
      <dsp:txXfrm>
        <a:off x="3882210" y="2174672"/>
        <a:ext cx="1355863" cy="903908"/>
      </dsp:txXfrm>
    </dsp:sp>
    <dsp:sp modelId="{38E2D06F-FC1E-49B2-A090-3D62C80D2DA0}">
      <dsp:nvSpPr>
        <dsp:cNvPr id="0" name=""/>
        <dsp:cNvSpPr/>
      </dsp:nvSpPr>
      <dsp:spPr>
        <a:xfrm>
          <a:off x="2305621" y="3183228"/>
          <a:ext cx="903908" cy="903908"/>
        </a:xfrm>
        <a:prstGeom prst="ellipse">
          <a:avLst/>
        </a:prstGeom>
        <a:solidFill>
          <a:schemeClr val="accent2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 w="165100" prst="coolSlant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1689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800" kern="1200" smtClean="0"/>
            <a:t>刷</a:t>
          </a:r>
          <a:endParaRPr lang="zh-TW" sz="3800" kern="1200" dirty="0"/>
        </a:p>
      </dsp:txBody>
      <dsp:txXfrm>
        <a:off x="2437995" y="3315602"/>
        <a:ext cx="639160" cy="639160"/>
      </dsp:txXfrm>
    </dsp:sp>
    <dsp:sp modelId="{FBB059E5-A16D-4939-83E9-4B75A62B9445}">
      <dsp:nvSpPr>
        <dsp:cNvPr id="0" name=""/>
        <dsp:cNvSpPr/>
      </dsp:nvSpPr>
      <dsp:spPr>
        <a:xfrm>
          <a:off x="3299920" y="3183228"/>
          <a:ext cx="1355863" cy="90390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2890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900" kern="1200" dirty="0" smtClean="0"/>
            <a:t>刷除蟲卵</a:t>
          </a:r>
          <a:endParaRPr lang="zh-TW" sz="2900" kern="1200" dirty="0"/>
        </a:p>
      </dsp:txBody>
      <dsp:txXfrm>
        <a:off x="3299920" y="3183228"/>
        <a:ext cx="1355863" cy="90390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5482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3280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313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8459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7337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3810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8191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1512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0410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9066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0553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3148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hdphoto" Target="../media/hdphoto3.wdp"/><Relationship Id="rId3" Type="http://schemas.openxmlformats.org/officeDocument/2006/relationships/image" Target="../media/image3.png"/><Relationship Id="rId7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microsoft.com/office/2007/relationships/hdphoto" Target="../media/hdphoto2.wdp"/><Relationship Id="rId5" Type="http://schemas.openxmlformats.org/officeDocument/2006/relationships/image" Target="../media/image4.png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cdc.gov.tw/" TargetMode="Externa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214319" y="643468"/>
            <a:ext cx="6495992" cy="134337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Inflate">
              <a:avLst/>
            </a:prstTxWarp>
            <a:spAutoFit/>
          </a:bodyPr>
          <a:lstStyle/>
          <a:p>
            <a:pPr algn="ctr"/>
            <a:r>
              <a:rPr lang="zh-TW" altLang="en-US" sz="5400" b="1" cap="none" spc="0" dirty="0" smtClean="0">
                <a:ln w="28575">
                  <a:solidFill>
                    <a:schemeClr val="bg1"/>
                  </a:solidFill>
                  <a:prstDash val="solid"/>
                </a:ln>
                <a:solidFill>
                  <a:srgbClr val="FF66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華康海報體 Std W12" panose="040B0C00000000000000" pitchFamily="82" charset="-120"/>
                <a:ea typeface="華康海報體 Std W12" panose="040B0C00000000000000" pitchFamily="82" charset="-120"/>
              </a:rPr>
              <a:t>防治登革熱</a:t>
            </a:r>
            <a:endParaRPr lang="zh-TW" altLang="en-US" sz="5400" b="1" cap="none" spc="0" dirty="0">
              <a:ln w="28575">
                <a:solidFill>
                  <a:schemeClr val="bg1"/>
                </a:solidFill>
                <a:prstDash val="solid"/>
              </a:ln>
              <a:solidFill>
                <a:srgbClr val="FF66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華康海報體 Std W12" panose="040B0C00000000000000" pitchFamily="82" charset="-120"/>
              <a:ea typeface="華康海報體 Std W12" panose="040B0C00000000000000" pitchFamily="82" charset="-120"/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2809667" y="2178757"/>
            <a:ext cx="3305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3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滅蚊大作戰</a:t>
            </a:r>
            <a:endParaRPr lang="zh-TW" altLang="en-US" sz="3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禁止標誌 2"/>
          <p:cNvSpPr/>
          <p:nvPr/>
        </p:nvSpPr>
        <p:spPr>
          <a:xfrm>
            <a:off x="2442754" y="2573529"/>
            <a:ext cx="4049485" cy="4049485"/>
          </a:xfrm>
          <a:prstGeom prst="noSmoking">
            <a:avLst>
              <a:gd name="adj" fmla="val 12440"/>
            </a:avLst>
          </a:prstGeom>
          <a:solidFill>
            <a:srgbClr val="FF0000"/>
          </a:solidFill>
          <a:ln>
            <a:solidFill>
              <a:srgbClr val="00B0F0"/>
            </a:solidFill>
          </a:ln>
          <a:effectLst>
            <a:glow rad="1397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2464" b="97017" l="4614" r="9367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594550">
            <a:off x="5688665" y="2329610"/>
            <a:ext cx="1866465" cy="1351355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2464" b="97017" l="4614" r="9367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279642">
            <a:off x="3013021" y="4403498"/>
            <a:ext cx="2238541" cy="1620745"/>
          </a:xfrm>
          <a:prstGeom prst="rect">
            <a:avLst/>
          </a:prstGeom>
          <a:effectLst/>
        </p:spPr>
      </p:pic>
      <p:pic>
        <p:nvPicPr>
          <p:cNvPr id="9" name="圖片 8"/>
          <p:cNvPicPr>
            <a:picLocks noChangeAspect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2464" b="97017" l="4614" r="9367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201158">
            <a:off x="2122197" y="2785320"/>
            <a:ext cx="1866465" cy="1351355"/>
          </a:xfrm>
          <a:prstGeom prst="rect">
            <a:avLst/>
          </a:prstGeom>
          <a:effectLst>
            <a:innerShdw blurRad="63500" dist="50800" dir="10800000">
              <a:prstClr val="black">
                <a:alpha val="50000"/>
              </a:prstClr>
            </a:innerShdw>
          </a:effectLst>
        </p:spPr>
      </p:pic>
    </p:spTree>
    <p:extLst>
      <p:ext uri="{BB962C8B-B14F-4D97-AF65-F5344CB8AC3E}">
        <p14:creationId xmlns:p14="http://schemas.microsoft.com/office/powerpoint/2010/main" val="448778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022405" y="2675463"/>
            <a:ext cx="711688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病媒蚊會傳播病毒與細菌，人類一旦被叮咬，就很有可能感染嚴重的急性傳染病</a:t>
            </a:r>
            <a:r>
              <a:rPr lang="en-US" altLang="zh-TW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登革熱！要防治登革熱，讓我們從杜絕孳生源、消滅病媒蚊開始吧</a:t>
            </a:r>
            <a:r>
              <a:rPr lang="zh-TW" altLang="en-US" sz="3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！</a:t>
            </a:r>
            <a:endParaRPr lang="zh-TW" altLang="en-US" sz="3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1515912" y="1422401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消滅病媒蚊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75803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515912" y="417689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杜絕孳生源四訣竅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4" name="資料庫圖表 3"/>
          <p:cNvGraphicFramePr/>
          <p:nvPr>
            <p:extLst>
              <p:ext uri="{D42A27DB-BD31-4B8C-83A1-F6EECF244321}">
                <p14:modId xmlns:p14="http://schemas.microsoft.com/office/powerpoint/2010/main" val="1428420015"/>
              </p:ext>
            </p:extLst>
          </p:nvPr>
        </p:nvGraphicFramePr>
        <p:xfrm>
          <a:off x="1724297" y="1436914"/>
          <a:ext cx="6374674" cy="40886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向右箭號 2">
            <a:hlinkClick r:id="rId8"/>
          </p:cNvPr>
          <p:cNvSpPr/>
          <p:nvPr/>
        </p:nvSpPr>
        <p:spPr>
          <a:xfrm>
            <a:off x="6230983" y="5199018"/>
            <a:ext cx="2860765" cy="1280311"/>
          </a:xfrm>
          <a:prstGeom prst="rightArrow">
            <a:avLst/>
          </a:prstGeom>
          <a:solidFill>
            <a:srgbClr val="92D050"/>
          </a:solidFill>
          <a:ln w="28575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>
                <a:solidFill>
                  <a:schemeClr val="accent2">
                    <a:lumMod val="50000"/>
                  </a:schemeClr>
                </a:solidFill>
                <a:latin typeface="文鼎粗毛楷" panose="020B0609010101010101" pitchFamily="49" charset="-120"/>
                <a:ea typeface="文鼎粗毛楷" panose="020B0609010101010101" pitchFamily="49" charset="-120"/>
              </a:rPr>
              <a:t>衛福部疾管署</a:t>
            </a:r>
          </a:p>
        </p:txBody>
      </p:sp>
    </p:spTree>
    <p:extLst>
      <p:ext uri="{BB962C8B-B14F-4D97-AF65-F5344CB8AC3E}">
        <p14:creationId xmlns:p14="http://schemas.microsoft.com/office/powerpoint/2010/main" val="3311253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648</TotalTime>
  <Words>78</Words>
  <Application>Microsoft Office PowerPoint</Application>
  <PresentationFormat>如螢幕大小 (4:3)</PresentationFormat>
  <Paragraphs>14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11" baseType="lpstr">
      <vt:lpstr>文鼎粗毛楷</vt:lpstr>
      <vt:lpstr>華康海報體 Std W12</vt:lpstr>
      <vt:lpstr>微軟正黑體</vt:lpstr>
      <vt:lpstr>新細明體</vt:lpstr>
      <vt:lpstr>Arial</vt:lpstr>
      <vt:lpstr>Calibri</vt:lpstr>
      <vt:lpstr>Calibri Light</vt:lpstr>
      <vt:lpstr>Office 佈景主題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win8 rock</dc:creator>
  <cp:lastModifiedBy>Windows 使用者</cp:lastModifiedBy>
  <cp:revision>39</cp:revision>
  <dcterms:created xsi:type="dcterms:W3CDTF">2017-11-07T04:44:24Z</dcterms:created>
  <dcterms:modified xsi:type="dcterms:W3CDTF">2019-10-15T01:21:37Z</dcterms:modified>
</cp:coreProperties>
</file>