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90658">
            <a:off x="1995828" y="2250856"/>
            <a:ext cx="5570361" cy="3778954"/>
            <a:chOff x="1643132" y="202878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" t="18007" r="13181" b="1999"/>
            <a:stretch/>
          </p:blipFill>
          <p:spPr>
            <a:xfrm>
              <a:off x="2468880" y="2453922"/>
              <a:ext cx="3827417" cy="243562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132" y="2028787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4354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415435" y="1492040"/>
            <a:ext cx="3446343" cy="3767258"/>
            <a:chOff x="5521639" y="1775626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 t="29554" r="9143" b="15424"/>
            <a:stretch/>
          </p:blipFill>
          <p:spPr>
            <a:xfrm>
              <a:off x="5734594" y="2053852"/>
              <a:ext cx="2925679" cy="299561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639" y="1775626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1290681">
            <a:off x="835468" y="1343233"/>
            <a:ext cx="3915864" cy="3783656"/>
            <a:chOff x="857113" y="1227449"/>
            <a:chExt cx="3915864" cy="378365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1" t="38756" r="43630" b="11172"/>
            <a:stretch/>
          </p:blipFill>
          <p:spPr>
            <a:xfrm>
              <a:off x="1175657" y="2220686"/>
              <a:ext cx="3278777" cy="2351314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113" y="1227449"/>
              <a:ext cx="3915864" cy="378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53551" y="45057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67553" y="453438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38546" r="16429" b="3434"/>
          <a:stretch/>
        </p:blipFill>
        <p:spPr>
          <a:xfrm rot="20887869">
            <a:off x="204415" y="1762788"/>
            <a:ext cx="2949616" cy="2040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4" t="15423"/>
          <a:stretch/>
        </p:blipFill>
        <p:spPr>
          <a:xfrm>
            <a:off x="3572190" y="1622315"/>
            <a:ext cx="2455817" cy="2462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t="30900" r="39925" b="4675"/>
          <a:stretch/>
        </p:blipFill>
        <p:spPr>
          <a:xfrm rot="889646">
            <a:off x="6256240" y="1833877"/>
            <a:ext cx="2454746" cy="210312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681555" y="4448596"/>
            <a:ext cx="173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文鼎中特明" panose="020B0609010101010101" pitchFamily="49" charset="-120"/>
                <a:ea typeface="文鼎中特明" panose="020B0609010101010101" pitchFamily="49" charset="-120"/>
              </a:rPr>
              <a:t>蜜大腿</a:t>
            </a:r>
            <a:endParaRPr lang="zh-TW" altLang="en-US" sz="3600" dirty="0">
              <a:solidFill>
                <a:srgbClr val="7030A0"/>
              </a:solidFill>
              <a:latin typeface="文鼎中特明" panose="020B0609010101010101" pitchFamily="49" charset="-120"/>
              <a:ea typeface="文鼎中特明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8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文鼎中特明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2019-12-24T01:23:33Z</dcterms:modified>
</cp:coreProperties>
</file>