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9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17425" y="2165595"/>
            <a:ext cx="5915340" cy="4012989"/>
            <a:chOff x="1648054" y="2492166"/>
            <a:chExt cx="5915340" cy="401298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44" r="1538"/>
            <a:stretch/>
          </p:blipFill>
          <p:spPr>
            <a:xfrm>
              <a:off x="2340723" y="2900545"/>
              <a:ext cx="4308702" cy="25799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054" y="2492166"/>
              <a:ext cx="5915340" cy="4012989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001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27378" y="1371949"/>
            <a:ext cx="3920824" cy="3482990"/>
            <a:chOff x="479381" y="1230966"/>
            <a:chExt cx="3920824" cy="348299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6" t="20688" r="42718" b="20748"/>
            <a:stretch/>
          </p:blipFill>
          <p:spPr>
            <a:xfrm>
              <a:off x="797433" y="2000008"/>
              <a:ext cx="2998694" cy="2164977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81" y="1230966"/>
              <a:ext cx="3920824" cy="3482990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4594578" y="1653916"/>
            <a:ext cx="4405731" cy="3201023"/>
            <a:chOff x="4617156" y="1622967"/>
            <a:chExt cx="4405731" cy="320102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11" t="28019" r="12280" b="29404"/>
            <a:stretch/>
          </p:blipFill>
          <p:spPr>
            <a:xfrm>
              <a:off x="5421084" y="2327632"/>
              <a:ext cx="2573383" cy="2024743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156" y="1622967"/>
              <a:ext cx="4405731" cy="3201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87690" y="4804746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蜜大腿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531468" y="4804746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動動身體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79" y="4816990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走一走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21465" r="40001" b="3726"/>
          <a:stretch/>
        </p:blipFill>
        <p:spPr>
          <a:xfrm>
            <a:off x="282977" y="1835091"/>
            <a:ext cx="2808516" cy="269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6" t="39415" r="41324" b="6982"/>
          <a:stretch/>
        </p:blipFill>
        <p:spPr>
          <a:xfrm>
            <a:off x="3305367" y="1866390"/>
            <a:ext cx="2607517" cy="2700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9" t="37477" r="42714" b="14780"/>
          <a:stretch/>
        </p:blipFill>
        <p:spPr>
          <a:xfrm>
            <a:off x="6185376" y="1866389"/>
            <a:ext cx="2690950" cy="2739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win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4777">
            <a:off x="1747213" y="1654778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5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20</Words>
  <Application>Microsoft Office PowerPoint</Application>
  <PresentationFormat>如螢幕大小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書法家中楷體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2019-12-24T01:29:38Z</dcterms:modified>
</cp:coreProperties>
</file>