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19" y="2920629"/>
            <a:ext cx="2920524" cy="19487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29" y="2360795"/>
            <a:ext cx="5570361" cy="37789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10845" y="2634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49001" y="63425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92" y="1116760"/>
            <a:ext cx="3474719" cy="3768749"/>
          </a:xfrm>
          <a:prstGeom prst="rect">
            <a:avLst/>
          </a:prstGeom>
          <a:effectLst/>
        </p:spPr>
      </p:pic>
      <p:grpSp>
        <p:nvGrpSpPr>
          <p:cNvPr id="4" name="群組 3"/>
          <p:cNvGrpSpPr/>
          <p:nvPr/>
        </p:nvGrpSpPr>
        <p:grpSpPr>
          <a:xfrm rot="21392668">
            <a:off x="557331" y="1667663"/>
            <a:ext cx="3623808" cy="3544683"/>
            <a:chOff x="674896" y="1778951"/>
            <a:chExt cx="3623808" cy="354468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96" y="1778951"/>
              <a:ext cx="3623808" cy="3544683"/>
            </a:xfrm>
            <a:prstGeom prst="rect">
              <a:avLst/>
            </a:prstGeom>
            <a:effectLst/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047" y="1972491"/>
              <a:ext cx="2976691" cy="2442755"/>
            </a:xfrm>
            <a:prstGeom prst="rect">
              <a:avLst/>
            </a:prstGeom>
          </p:spPr>
        </p:pic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45" y="1589468"/>
            <a:ext cx="2808513" cy="236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賣力地跳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快樂跳吾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119">
            <a:off x="400276" y="1397725"/>
            <a:ext cx="3133099" cy="2090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3611">
            <a:off x="4003797" y="1701649"/>
            <a:ext cx="2288896" cy="1774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884" y="2122918"/>
            <a:ext cx="1740519" cy="1462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3367">
            <a:off x="1368392" y="1429405"/>
            <a:ext cx="6217920" cy="4148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919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</TotalTime>
  <Words>21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25</cp:revision>
  <dcterms:created xsi:type="dcterms:W3CDTF">2017-11-27T07:14:05Z</dcterms:created>
  <dcterms:modified xsi:type="dcterms:W3CDTF">2019-12-24T01:28:52Z</dcterms:modified>
</cp:coreProperties>
</file>