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85195" y="1081314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 rot="478823">
            <a:off x="3022379" y="2368895"/>
            <a:ext cx="5573895" cy="3829781"/>
            <a:chOff x="1646455" y="2510486"/>
            <a:chExt cx="5570361" cy="37789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919" y="2903709"/>
              <a:ext cx="3337435" cy="2226936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455" y="2510486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0104" y="12361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594578" y="1913037"/>
            <a:ext cx="3516382" cy="3544683"/>
            <a:chOff x="4594578" y="1913037"/>
            <a:chExt cx="3516382" cy="354468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7" t="31987" r="1" b="17490"/>
            <a:stretch/>
          </p:blipFill>
          <p:spPr>
            <a:xfrm>
              <a:off x="4898571" y="2155372"/>
              <a:ext cx="3212389" cy="2764194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578" y="1913037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2" name="群組 1"/>
          <p:cNvGrpSpPr/>
          <p:nvPr/>
        </p:nvGrpSpPr>
        <p:grpSpPr>
          <a:xfrm>
            <a:off x="679269" y="1690462"/>
            <a:ext cx="3446343" cy="3767258"/>
            <a:chOff x="679269" y="1690462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69" y="2006548"/>
              <a:ext cx="3057515" cy="2612572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69" y="1690462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5825392" y="4396248"/>
            <a:ext cx="3520093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跟我們一起動一動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98235" y="2414353"/>
            <a:ext cx="2626371" cy="2571032"/>
            <a:chOff x="198235" y="2414353"/>
            <a:chExt cx="2626371" cy="2571032"/>
          </a:xfrm>
        </p:grpSpPr>
        <p:sp>
          <p:nvSpPr>
            <p:cNvPr id="3" name="TextShape 2"/>
            <p:cNvSpPr txBox="1"/>
            <p:nvPr/>
          </p:nvSpPr>
          <p:spPr>
            <a:xfrm>
              <a:off x="643785" y="4396248"/>
              <a:ext cx="1999091" cy="589137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zh-TW" altLang="en-US" sz="32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賣力的跳</a:t>
              </a:r>
              <a:endPara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35" y="2414353"/>
              <a:ext cx="2626371" cy="1752471"/>
            </a:xfrm>
            <a:prstGeom prst="rect">
              <a:avLst/>
            </a:prstGeom>
          </p:spPr>
        </p:pic>
      </p:grpSp>
      <p:grpSp>
        <p:nvGrpSpPr>
          <p:cNvPr id="11" name="群組 10"/>
          <p:cNvGrpSpPr/>
          <p:nvPr/>
        </p:nvGrpSpPr>
        <p:grpSpPr>
          <a:xfrm>
            <a:off x="3240448" y="2414353"/>
            <a:ext cx="2584944" cy="2571520"/>
            <a:chOff x="3240448" y="2414353"/>
            <a:chExt cx="2584944" cy="2571520"/>
          </a:xfrm>
        </p:grpSpPr>
        <p:sp>
          <p:nvSpPr>
            <p:cNvPr id="8" name="TextShape 4"/>
            <p:cNvSpPr txBox="1"/>
            <p:nvPr/>
          </p:nvSpPr>
          <p:spPr>
            <a:xfrm>
              <a:off x="3240448" y="4396410"/>
              <a:ext cx="2292018" cy="58946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zh-TW" altLang="en-US" sz="32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精彩的演出</a:t>
              </a:r>
              <a:endPara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448" y="2414353"/>
              <a:ext cx="2584944" cy="1724829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34" y="2447096"/>
            <a:ext cx="2577299" cy="171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24</Words>
  <Application>Microsoft Office PowerPoint</Application>
  <PresentationFormat>如螢幕大小 (4:3)</PresentationFormat>
  <Paragraphs>7</Paragraphs>
  <Slides>4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2019-12-24T01:28:22Z</dcterms:modified>
</cp:coreProperties>
</file>