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4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21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6122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073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3454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8348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9211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865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35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57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431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2E42-9D29-4261-B9FB-BFD95FFD506B}" type="datetimeFigureOut">
              <a:rPr lang="zh-TW" altLang="en-US" smtClean="0"/>
              <a:t>2019/12/31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2B7A6-144A-4E84-AF4A-56CB36EA6D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93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可愛的動物介紹</a:t>
            </a:r>
            <a:endParaRPr lang="zh-TW" altLang="en-US" sz="54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設計人：小雅</a:t>
            </a:r>
            <a:endParaRPr lang="zh-TW" altLang="en-US" sz="28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4436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馬來熊：</a:t>
            </a:r>
            <a:r>
              <a:rPr lang="en-US" altLang="zh-TW" dirty="0"/>
              <a:t>Sun Bear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2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形態：	頭大，耳小，體色呈深棕色或黑色，胸前有馬蹄形的白斑。毛短具光澤，四肢向內彎，內側及腳底無毛</a:t>
            </a:r>
            <a:r>
              <a:rPr lang="zh-TW" altLang="en-US" sz="2600" dirty="0" smtClean="0"/>
              <a:t>。</a:t>
            </a:r>
            <a:endParaRPr lang="en-US" altLang="zh-TW" sz="2600" dirty="0" smtClean="0"/>
          </a:p>
          <a:p>
            <a:r>
              <a:rPr lang="zh-TW" altLang="en-US" sz="26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食性：	雜食性，包括蜂蜜、白蟻、昆蟲</a:t>
            </a:r>
            <a:r>
              <a:rPr lang="zh-TW" altLang="en-US" sz="2600" dirty="0" smtClean="0"/>
              <a:t>。</a:t>
            </a:r>
            <a:endParaRPr lang="en-US" altLang="zh-TW" sz="2600" dirty="0" smtClean="0"/>
          </a:p>
          <a:p>
            <a:r>
              <a:rPr lang="zh-TW" altLang="en-US" sz="2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馬來熊嗜食蜂蜜，當牠發現蜂巢時，會用銳利的爪將蜂巢掰開，並用特有的長舌或兩手輪流伸入蜂巢中舔食</a:t>
            </a:r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。</a:t>
            </a: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 rot="622973">
            <a:off x="5254885" y="1988526"/>
            <a:ext cx="2278538" cy="342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085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馬來熊：</a:t>
            </a:r>
            <a:r>
              <a:rPr lang="en-US" altLang="zh-TW" dirty="0"/>
              <a:t>Sun Bear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87929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23</Words>
  <Application>Microsoft Office PowerPoint</Application>
  <PresentationFormat>如螢幕大小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清松手寫體1</vt:lpstr>
      <vt:lpstr>清松手寫體2</vt:lpstr>
      <vt:lpstr>新細明體</vt:lpstr>
      <vt:lpstr>Arial</vt:lpstr>
      <vt:lpstr>Calibri</vt:lpstr>
      <vt:lpstr>Calibri Light</vt:lpstr>
      <vt:lpstr>Office 佈景主題</vt:lpstr>
      <vt:lpstr>可愛的動物介紹</vt:lpstr>
      <vt:lpstr>馬來熊：Sun Bear</vt:lpstr>
      <vt:lpstr>馬來熊：Sun Bear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可愛的動物介紹</dc:title>
  <dc:creator>Windows 使用者</dc:creator>
  <cp:lastModifiedBy>Windows 使用者</cp:lastModifiedBy>
  <cp:revision>4</cp:revision>
  <dcterms:created xsi:type="dcterms:W3CDTF">2019-12-31T01:03:13Z</dcterms:created>
  <dcterms:modified xsi:type="dcterms:W3CDTF">2019-12-31T01:33:50Z</dcterms:modified>
</cp:coreProperties>
</file>