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</a:t>
            </a:r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表會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</a:t>
            </a:r>
            <a:r>
              <a:rPr lang="en-US" altLang="zh-TW" sz="600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28800" y="2455932"/>
            <a:ext cx="5718650" cy="3879554"/>
            <a:chOff x="1815738" y="1646035"/>
            <a:chExt cx="5718650" cy="38795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86" y="1987296"/>
              <a:ext cx="4088956" cy="272839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738" y="1646035"/>
              <a:ext cx="5718650" cy="38795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7684344" y="1256211"/>
            <a:ext cx="67491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1436" y="23681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FFC00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0402" y="739804"/>
            <a:ext cx="3876187" cy="4348443"/>
            <a:chOff x="410402" y="739804"/>
            <a:chExt cx="3876187" cy="434844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" t="35837" r="40195" b="11604"/>
            <a:stretch/>
          </p:blipFill>
          <p:spPr>
            <a:xfrm rot="21302366">
              <a:off x="534676" y="2173700"/>
              <a:ext cx="3144753" cy="2353074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02" y="739804"/>
              <a:ext cx="3876187" cy="4348443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4797903" y="767512"/>
            <a:ext cx="4175327" cy="4293029"/>
            <a:chOff x="4797903" y="767512"/>
            <a:chExt cx="4175327" cy="429302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28" t="30624" r="11858" b="34050"/>
            <a:stretch/>
          </p:blipFill>
          <p:spPr>
            <a:xfrm>
              <a:off x="5225143" y="2502959"/>
              <a:ext cx="3226526" cy="215537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903" y="767512"/>
              <a:ext cx="4175327" cy="4293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俏黑體P" panose="020B0602010101010101" pitchFamily="34" charset="-120"/>
              <a:ea typeface="文鼎俏黑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演出賣力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表演精彩</a:t>
            </a:r>
            <a:endParaRPr lang="en-US" sz="32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2167900"/>
            <a:ext cx="2860765" cy="212978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113800" y="2167900"/>
            <a:ext cx="3040905" cy="2129780"/>
            <a:chOff x="3113800" y="2167900"/>
            <a:chExt cx="3040905" cy="212978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48" y="2181424"/>
              <a:ext cx="2917756" cy="211625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48" y="2167900"/>
              <a:ext cx="3004457" cy="211625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800" y="2241781"/>
              <a:ext cx="2990652" cy="1995542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45" y="2167900"/>
            <a:ext cx="2792755" cy="200153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662058" y="4676564"/>
            <a:ext cx="20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動一動</a:t>
            </a:r>
            <a:endParaRPr lang="zh-TW" altLang="en-US" sz="3200" dirty="0">
              <a:solidFill>
                <a:srgbClr val="FF0066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文鼎俏黑體P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2019-12-24T01:30:28Z</dcterms:modified>
</cp:coreProperties>
</file>