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13" name="camera.wav"/>
          </p:stSnd>
        </p:sndAc>
      </p:transition>
    </mc:Choice>
    <mc:Fallback>
      <p:transition spd="slow">
        <p:fade/>
        <p:sndAc>
          <p:stSnd>
            <p:snd r:embed="rId13" name="camera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audio" Target="../media/audio1.wav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 rot="203420">
            <a:off x="1682319" y="2260107"/>
            <a:ext cx="5570361" cy="3799104"/>
            <a:chOff x="1998616" y="2116416"/>
            <a:chExt cx="5570361" cy="3799104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8616" y="2116416"/>
              <a:ext cx="5570361" cy="3778954"/>
            </a:xfrm>
            <a:prstGeom prst="rect">
              <a:avLst/>
            </a:prstGeom>
          </p:spPr>
        </p:pic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1983" y="2116416"/>
              <a:ext cx="4603626" cy="3799104"/>
            </a:xfrm>
            <a:prstGeom prst="rect">
              <a:avLst/>
            </a:prstGeom>
          </p:spPr>
        </p:pic>
      </p:grpSp>
      <p:pic>
        <p:nvPicPr>
          <p:cNvPr id="4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379762" y="5302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4" name="camera.wav"/>
          </p:stSnd>
        </p:sndAc>
      </p:transition>
    </mc:Choice>
    <mc:Fallback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224576" y="64413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清松手寫體2" panose="00000500000000000000" pitchFamily="2" charset="-120"/>
              <a:ea typeface="清松手寫體2" panose="00000500000000000000" pitchFamily="2" charset="-120"/>
              <a:cs typeface="Arial" panose="020B0604020202020204" pitchFamily="34" charset="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813592" y="2223473"/>
            <a:ext cx="3516382" cy="3544683"/>
            <a:chOff x="813592" y="2223473"/>
            <a:chExt cx="3516382" cy="3544683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529" y="2484729"/>
              <a:ext cx="3143445" cy="247352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592" y="2223473"/>
              <a:ext cx="3516382" cy="354468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</p:grpSp>
      <p:grpSp>
        <p:nvGrpSpPr>
          <p:cNvPr id="6" name="群組 5"/>
          <p:cNvGrpSpPr/>
          <p:nvPr/>
        </p:nvGrpSpPr>
        <p:grpSpPr>
          <a:xfrm>
            <a:off x="5221193" y="2000898"/>
            <a:ext cx="3446343" cy="3767258"/>
            <a:chOff x="5221193" y="2000898"/>
            <a:chExt cx="3446343" cy="3767258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968" y="2484730"/>
              <a:ext cx="3054792" cy="247352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1193" y="2000898"/>
              <a:ext cx="3446343" cy="376725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825338" y="522715"/>
            <a:ext cx="38689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487031" y="1292482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吃蛋糕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694263" y="1292156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 團體活動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4" y="1293069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賣力 演出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93" y="2142598"/>
            <a:ext cx="2936097" cy="19591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566" y="2142597"/>
            <a:ext cx="2900708" cy="19591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43292" y="2142597"/>
            <a:ext cx="2900708" cy="19591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69326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639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547</TotalTime>
  <Words>19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2" baseType="lpstr">
      <vt:lpstr>文鼎甜妞體P</vt:lpstr>
      <vt:lpstr>清松手寫體2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28</cp:revision>
  <dcterms:created xsi:type="dcterms:W3CDTF">2017-11-27T07:14:05Z</dcterms:created>
  <dcterms:modified xsi:type="dcterms:W3CDTF">2019-12-24T01:26:46Z</dcterms:modified>
</cp:coreProperties>
</file>