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55012" y="76311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419937">
            <a:off x="2511865" y="2213402"/>
            <a:ext cx="5768519" cy="3913385"/>
            <a:chOff x="1636654" y="2095836"/>
            <a:chExt cx="5768519" cy="391338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457" y="2810932"/>
              <a:ext cx="3288914" cy="219456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654" y="2095836"/>
              <a:ext cx="5768519" cy="3913385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19921" y="3035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348" y="2180885"/>
            <a:ext cx="1871801" cy="16334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5266" y="1919642"/>
            <a:ext cx="2591637" cy="23450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51" y="1341908"/>
            <a:ext cx="4357466" cy="350054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27" y="1894112"/>
            <a:ext cx="4631438" cy="414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5398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可愛表演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239209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賣力演出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75" y="1776549"/>
            <a:ext cx="2475539" cy="2181564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933">
            <a:off x="6548978" y="2011747"/>
            <a:ext cx="2398512" cy="2037806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194" flipH="1">
            <a:off x="257534" y="1658516"/>
            <a:ext cx="2693215" cy="2259942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3000">
        <p15:prstTrans prst="origami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832" y="1351028"/>
            <a:ext cx="6217920" cy="4148968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8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2019-12-24T01:28:27Z</dcterms:modified>
</cp:coreProperties>
</file>