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307367">
            <a:off x="2139986" y="2316453"/>
            <a:ext cx="5570361" cy="3778954"/>
            <a:chOff x="1983232" y="2238075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37904" r="33428"/>
            <a:stretch/>
          </p:blipFill>
          <p:spPr>
            <a:xfrm>
              <a:off x="2364378" y="2716388"/>
              <a:ext cx="4310742" cy="282232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32" y="2238075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594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52354" y="49339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52354" y="1262832"/>
            <a:ext cx="3351413" cy="4789318"/>
            <a:chOff x="452354" y="1262832"/>
            <a:chExt cx="3351413" cy="478931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7" t="43783" r="44809" b="11409"/>
            <a:stretch/>
          </p:blipFill>
          <p:spPr>
            <a:xfrm>
              <a:off x="773795" y="3738022"/>
              <a:ext cx="2809235" cy="192949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54" y="1262832"/>
              <a:ext cx="3351413" cy="4789318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5393546" y="1262832"/>
            <a:ext cx="3294696" cy="5000616"/>
            <a:chOff x="5119226" y="1262832"/>
            <a:chExt cx="3294696" cy="500061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5" t="50659" r="13572" b="18181"/>
            <a:stretch/>
          </p:blipFill>
          <p:spPr>
            <a:xfrm>
              <a:off x="5321015" y="3379641"/>
              <a:ext cx="2891119" cy="219187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226" y="1262832"/>
              <a:ext cx="3294696" cy="500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62153" y="4676238"/>
            <a:ext cx="2233748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02">
            <a:off x="308972" y="2621572"/>
            <a:ext cx="2355207" cy="1571535"/>
          </a:xfrm>
          <a:prstGeom prst="ellipse">
            <a:avLst/>
          </a:prstGeom>
          <a:ln w="190500" cap="rnd">
            <a:solidFill>
              <a:srgbClr val="FF006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75" y="2469155"/>
            <a:ext cx="2380129" cy="15881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C00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140">
            <a:off x="6613881" y="2562969"/>
            <a:ext cx="2447365" cy="1633028"/>
          </a:xfrm>
          <a:prstGeom prst="ellipse">
            <a:avLst/>
          </a:prstGeom>
          <a:ln w="190500" cap="rnd">
            <a:solidFill>
              <a:srgbClr val="FF006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CC00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THE</a:t>
            </a:r>
            <a:r>
              <a:rPr lang="zh-TW" altLang="en-US" sz="4400" dirty="0" smtClean="0">
                <a:solidFill>
                  <a:srgbClr val="CC00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4400" dirty="0" smtClean="0">
                <a:solidFill>
                  <a:srgbClr val="CC00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6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2019-12-24T01:28:52Z</dcterms:modified>
</cp:coreProperties>
</file>