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33836" r="50858" b="20980"/>
          <a:stretch/>
        </p:blipFill>
        <p:spPr>
          <a:xfrm>
            <a:off x="3753347" y="2697943"/>
            <a:ext cx="3418102" cy="23573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17" y="2247738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261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20970" y="37523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24416" r="43142" b="6003"/>
          <a:stretch/>
        </p:blipFill>
        <p:spPr>
          <a:xfrm>
            <a:off x="1578270" y="2913017"/>
            <a:ext cx="2510986" cy="25825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351">
            <a:off x="679559" y="2177553"/>
            <a:ext cx="4308407" cy="382332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5" t="26833" r="-49390" b="1"/>
          <a:stretch/>
        </p:blipFill>
        <p:spPr>
          <a:xfrm rot="19860154">
            <a:off x="6694742" y="2160858"/>
            <a:ext cx="3173666" cy="150431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995">
            <a:off x="5380600" y="2090181"/>
            <a:ext cx="3761082" cy="29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9" t="54017" r="38644" b="16135"/>
          <a:stretch/>
        </p:blipFill>
        <p:spPr>
          <a:xfrm>
            <a:off x="604597" y="1720844"/>
            <a:ext cx="2334073" cy="2317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23559" r="46858" b="-24621"/>
          <a:stretch/>
        </p:blipFill>
        <p:spPr>
          <a:xfrm>
            <a:off x="3420118" y="1830638"/>
            <a:ext cx="2366728" cy="2311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3735977" y="4691143"/>
            <a:ext cx="205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腿之歌</a:t>
            </a:r>
            <a:endParaRPr lang="zh-TW" altLang="en-US" sz="32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9" t="52676" r="40143" b="20776"/>
          <a:stretch/>
        </p:blipFill>
        <p:spPr>
          <a:xfrm>
            <a:off x="6165669" y="1779200"/>
            <a:ext cx="2325188" cy="2363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165670" y="4691143"/>
            <a:ext cx="260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自由發揮</a:t>
            </a:r>
            <a:r>
              <a:rPr lang="en-US" altLang="zh-TW" sz="2800" dirty="0" smtClean="0"/>
              <a:t>GYM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0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2019-12-24T01:30:30Z</dcterms:modified>
</cp:coreProperties>
</file>