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24" y="2146446"/>
            <a:ext cx="4846234" cy="32877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34" y="2641115"/>
            <a:ext cx="3040814" cy="1797462"/>
          </a:xfrm>
          <a:prstGeom prst="rect">
            <a:avLst/>
          </a:prstGeom>
        </p:spPr>
      </p:pic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3463" y="187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174171" y="21401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44584" y="2507800"/>
            <a:ext cx="3265714" cy="22081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7230" r="14329" b="15572"/>
          <a:stretch/>
        </p:blipFill>
        <p:spPr>
          <a:xfrm>
            <a:off x="5277394" y="2207887"/>
            <a:ext cx="3409405" cy="24166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166"/>
            <a:ext cx="4702629" cy="36184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6" y="2076994"/>
            <a:ext cx="3814354" cy="26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origami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2851035" y="4252196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6722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8" y="2031156"/>
            <a:ext cx="2488290" cy="1660336"/>
          </a:xfrm>
          <a:prstGeom prst="rect">
            <a:avLst/>
          </a:prstGeom>
          <a:ln w="127000" cap="rnd">
            <a:solidFill>
              <a:schemeClr val="bg2">
                <a:lumMod val="9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08" y="1934032"/>
            <a:ext cx="2307887" cy="1722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80" y="1851984"/>
            <a:ext cx="2756809" cy="18395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文字方塊 8"/>
          <p:cNvSpPr txBox="1"/>
          <p:nvPr/>
        </p:nvSpPr>
        <p:spPr>
          <a:xfrm>
            <a:off x="851944" y="4321811"/>
            <a:ext cx="190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斗肩舞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596743" y="4506477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自由發揮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2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2019-12-24T01:29:14Z</dcterms:modified>
</cp:coreProperties>
</file>