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0066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364623">
            <a:off x="1155858" y="1972875"/>
            <a:ext cx="5570361" cy="3778954"/>
            <a:chOff x="1338738" y="2299447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339" t="12586" r="38100" b="1254"/>
            <a:stretch/>
          </p:blipFill>
          <p:spPr>
            <a:xfrm>
              <a:off x="1508523" y="2299447"/>
              <a:ext cx="4636783" cy="359077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738" y="2299447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24608" y="14018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airplan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 rot="579549">
            <a:off x="735455" y="1885257"/>
            <a:ext cx="3600571" cy="3544683"/>
            <a:chOff x="1301338" y="1954559"/>
            <a:chExt cx="3600571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60" t="39164" r="48201" b="14774"/>
            <a:stretch/>
          </p:blipFill>
          <p:spPr>
            <a:xfrm>
              <a:off x="1301338" y="2053641"/>
              <a:ext cx="3405133" cy="281043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527" y="1954559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 rot="20994946">
            <a:off x="5156604" y="1342896"/>
            <a:ext cx="3446343" cy="3767258"/>
            <a:chOff x="5156604" y="1342896"/>
            <a:chExt cx="3446343" cy="3767258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604" y="1342896"/>
              <a:ext cx="3446343" cy="3767258"/>
            </a:xfrm>
            <a:prstGeom prst="rect">
              <a:avLst/>
            </a:prstGeom>
            <a:effectLst/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36" t="44490" r="11912" b="19145"/>
            <a:stretch/>
          </p:blipFill>
          <p:spPr>
            <a:xfrm>
              <a:off x="5520169" y="2103120"/>
              <a:ext cx="2719214" cy="2246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70406" y="4676890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CC00CC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動一動</a:t>
            </a:r>
            <a:endParaRPr lang="en-US" sz="3200" b="0" strike="noStrike" spc="-1" dirty="0">
              <a:solidFill>
                <a:srgbClr val="CC00CC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努力演</a:t>
            </a:r>
            <a:r>
              <a:rPr lang="zh-TW" altLang="en-US" sz="3200" spc="-1" dirty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endParaRPr lang="en-US" sz="3200" b="0" strike="noStrike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自由發揮</a:t>
            </a:r>
            <a:endParaRPr lang="en-US" sz="3200" spc="-1" dirty="0">
              <a:solidFill>
                <a:srgbClr val="FFC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48458" r="4706" b="-1984"/>
          <a:stretch/>
        </p:blipFill>
        <p:spPr>
          <a:xfrm rot="21030655" flipH="1">
            <a:off x="306104" y="2909599"/>
            <a:ext cx="2939144" cy="137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98" r="49412" b="-2233"/>
          <a:stretch/>
        </p:blipFill>
        <p:spPr>
          <a:xfrm>
            <a:off x="3533375" y="2351285"/>
            <a:ext cx="2692518" cy="1894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7355" r="42794"/>
          <a:stretch/>
        </p:blipFill>
        <p:spPr>
          <a:xfrm>
            <a:off x="6638467" y="2436153"/>
            <a:ext cx="2203243" cy="2080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706" y="1246525"/>
            <a:ext cx="6217920" cy="4148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66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3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2019-12-24T01:27:26Z</dcterms:modified>
</cp:coreProperties>
</file>