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CCFF33"/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 rot="269234">
            <a:off x="1943576" y="2276729"/>
            <a:ext cx="5570361" cy="3778954"/>
            <a:chOff x="1582986" y="2420420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4635" y="2741610"/>
              <a:ext cx="3567065" cy="2380158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2986" y="2420420"/>
              <a:ext cx="5570361" cy="3778954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 rot="802588">
            <a:off x="-18190" y="2134596"/>
            <a:ext cx="5081451" cy="4552551"/>
            <a:chOff x="333101" y="2147658"/>
            <a:chExt cx="5081451" cy="4552551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6" t="26993" r="9662" b="19401"/>
            <a:stretch/>
          </p:blipFill>
          <p:spPr>
            <a:xfrm>
              <a:off x="1724296" y="2547479"/>
              <a:ext cx="2299063" cy="1629321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101" y="2147658"/>
              <a:ext cx="5081451" cy="4552551"/>
            </a:xfrm>
            <a:prstGeom prst="rect">
              <a:avLst/>
            </a:prstGeom>
          </p:spPr>
        </p:pic>
      </p:grpSp>
      <p:grpSp>
        <p:nvGrpSpPr>
          <p:cNvPr id="8" name="群組 7"/>
          <p:cNvGrpSpPr/>
          <p:nvPr/>
        </p:nvGrpSpPr>
        <p:grpSpPr>
          <a:xfrm rot="20927400">
            <a:off x="4481910" y="712098"/>
            <a:ext cx="4379868" cy="5844250"/>
            <a:chOff x="4425448" y="235132"/>
            <a:chExt cx="4379868" cy="5844250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723" y="3491077"/>
              <a:ext cx="2991318" cy="2353173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5448" y="235132"/>
              <a:ext cx="4379868" cy="5844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:dissolve/>
      </p:transition>
    </mc:Choice>
    <mc:Fallback xmlns="">
      <p:transition spd="slow" advClick="0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573930" y="4795599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文鼎超圓" panose="020B0609010101010101" pitchFamily="49" charset="-120"/>
                <a:ea typeface="文鼎超圓" panose="020B0609010101010101" pitchFamily="49" charset="-120"/>
              </a:rPr>
              <a:t>同心協力</a:t>
            </a:r>
            <a:endParaRPr lang="en-US" sz="32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文鼎超圓" panose="020B0609010101010101" pitchFamily="49" charset="-120"/>
              <a:ea typeface="文鼎超圓" panose="020B0609010101010101" pitchFamily="49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842773" y="4852218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>
            <a:defPPr>
              <a:defRPr lang="zh-TW"/>
            </a:defPPr>
            <a:lvl1pPr algn="ctr">
              <a:defRPr sz="3200" b="0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文鼎超圓" panose="020B0609010101010101" pitchFamily="49" charset="-120"/>
                <a:ea typeface="文鼎超圓" panose="020B0609010101010101" pitchFamily="49" charset="-120"/>
              </a:defRPr>
            </a:lvl1pPr>
          </a:lstStyle>
          <a:p>
            <a:r>
              <a:rPr lang="zh-TW" altLang="en-US" dirty="0"/>
              <a:t>奮力跳舞</a:t>
            </a:r>
            <a:endParaRPr lang="en-US" dirty="0"/>
          </a:p>
        </p:txBody>
      </p:sp>
      <p:sp>
        <p:nvSpPr>
          <p:cNvPr id="8" name="TextShape 4"/>
          <p:cNvSpPr txBox="1"/>
          <p:nvPr/>
        </p:nvSpPr>
        <p:spPr>
          <a:xfrm>
            <a:off x="3742381" y="4817377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>
            <a:defPPr>
              <a:defRPr lang="zh-TW"/>
            </a:defPPr>
            <a:lvl1pPr algn="ctr">
              <a:defRPr sz="3200" b="0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文鼎超圓" panose="020B0609010101010101" pitchFamily="49" charset="-120"/>
                <a:ea typeface="文鼎超圓" panose="020B0609010101010101" pitchFamily="49" charset="-120"/>
              </a:defRPr>
            </a:lvl1pPr>
          </a:lstStyle>
          <a:p>
            <a:r>
              <a:rPr lang="zh-TW" altLang="en-US" dirty="0"/>
              <a:t>手足舞蹈</a:t>
            </a:r>
            <a:endParaRPr 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5689">
            <a:off x="-5984" y="1615057"/>
            <a:ext cx="3158920" cy="28001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2958">
            <a:off x="3350495" y="1796715"/>
            <a:ext cx="2968928" cy="2436801"/>
          </a:xfrm>
          <a:prstGeom prst="roundRect">
            <a:avLst>
              <a:gd name="adj" fmla="val 11111"/>
            </a:avLst>
          </a:prstGeom>
          <a:ln w="190500" cap="rnd">
            <a:solidFill>
              <a:srgbClr val="7030A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5285">
            <a:off x="6540312" y="1796715"/>
            <a:ext cx="2603688" cy="2380617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">
        <p14:glitter pattern="hexagon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ellipse">
            <a:avLst/>
          </a:prstGeom>
          <a:ln w="63500" cap="rnd">
            <a:solidFill>
              <a:srgbClr val="00FF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46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:checker/>
      </p:transition>
    </mc:Choice>
    <mc:Fallback xmlns="">
      <p:transition spd="slow" advClick="0" advTm="2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17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文鼎甜妞體P</vt:lpstr>
      <vt:lpstr>文鼎超圓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2019-12-24T01:27:13Z</dcterms:modified>
</cp:coreProperties>
</file>