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CCFF"/>
    <a:srgbClr val="00FFFF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26518">
            <a:off x="1786822" y="2220342"/>
            <a:ext cx="5570361" cy="3778954"/>
            <a:chOff x="1920834" y="1932959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2" t="37811" r="24214" b="16142"/>
            <a:stretch/>
          </p:blipFill>
          <p:spPr>
            <a:xfrm>
              <a:off x="2873828" y="2063932"/>
              <a:ext cx="3664375" cy="299449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834" y="1932959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60839" y="35921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426995">
            <a:off x="828097" y="1560847"/>
            <a:ext cx="3516382" cy="3544683"/>
            <a:chOff x="828097" y="1560847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" t="31267" r="43429" b="20134"/>
            <a:stretch/>
          </p:blipFill>
          <p:spPr>
            <a:xfrm>
              <a:off x="1110342" y="1739267"/>
              <a:ext cx="3234137" cy="253228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97" y="1560847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294870">
            <a:off x="5393862" y="1449559"/>
            <a:ext cx="3446343" cy="3767258"/>
            <a:chOff x="5597482" y="1338272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6" t="33193" r="9428" b="29340"/>
            <a:stretch/>
          </p:blipFill>
          <p:spPr>
            <a:xfrm>
              <a:off x="5708468" y="1739267"/>
              <a:ext cx="2834641" cy="253228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482" y="1338272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賣力演出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877561" y="4690817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超級精彩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741079" y="4690817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動一動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15592" r="49445" b="31179"/>
          <a:stretch/>
        </p:blipFill>
        <p:spPr>
          <a:xfrm>
            <a:off x="143691" y="2272641"/>
            <a:ext cx="3030583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t="46450" r="39943" b="12932"/>
          <a:stretch/>
        </p:blipFill>
        <p:spPr>
          <a:xfrm>
            <a:off x="6638498" y="2168433"/>
            <a:ext cx="2476889" cy="2286001"/>
          </a:xfrm>
          <a:prstGeom prst="rect">
            <a:avLst/>
          </a:prstGeom>
          <a:ln w="127000" cap="rnd">
            <a:solidFill>
              <a:srgbClr val="66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38162" r="31571" b="16000"/>
          <a:stretch/>
        </p:blipFill>
        <p:spPr>
          <a:xfrm>
            <a:off x="3357154" y="2214154"/>
            <a:ext cx="3004457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019" y="1311030"/>
            <a:ext cx="6217920" cy="4148968"/>
          </a:xfrm>
          <a:prstGeom prst="rect">
            <a:avLst/>
          </a:prstGeom>
          <a:ln w="88900" cap="sq" cmpd="thickThin">
            <a:solidFill>
              <a:srgbClr val="33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0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文鼎中特圓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2019-12-24T01:26:58Z</dcterms:modified>
</cp:coreProperties>
</file>