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CCFF"/>
    <a:srgbClr val="CC00CC"/>
    <a:srgbClr val="FF66FF"/>
    <a:srgbClr val="FF99FF"/>
    <a:srgbClr val="67B1DF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000">
        <p14:honeycomb/>
      </p:transition>
    </mc:Choice>
    <mc:Fallback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000">
        <p14:honeycomb/>
      </p:transition>
    </mc:Choice>
    <mc:Fallback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400" advTm="2000">
        <p14:honeycomb/>
      </p:transition>
    </mc:Choice>
    <mc:Fallback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99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351240">
            <a:off x="2892059" y="2157114"/>
            <a:ext cx="5685132" cy="3954151"/>
            <a:chOff x="2126947" y="2433587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8897" y="2810932"/>
              <a:ext cx="4032836" cy="2690949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947" y="2433587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2171" y="741826"/>
            <a:ext cx="274174" cy="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000">
        <p14:honeycomb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1818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4" t="22506" r="27957" b="13299"/>
          <a:stretch/>
        </p:blipFill>
        <p:spPr>
          <a:xfrm rot="21150658">
            <a:off x="670955" y="2596791"/>
            <a:ext cx="3490651" cy="260651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0889">
            <a:off x="5510854" y="2649732"/>
            <a:ext cx="1993487" cy="182430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6396" y="1654442"/>
            <a:ext cx="4991382" cy="449121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29" y="1072895"/>
            <a:ext cx="4118859" cy="462068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955462" y="104502"/>
            <a:ext cx="3061869" cy="770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00"/>
                </a:solidFill>
                <a:latin typeface="文鼎特黑" panose="020B0609010101010101" pitchFamily="49" charset="-120"/>
                <a:ea typeface="文鼎特黑" panose="020B0609010101010101" pitchFamily="49" charset="-120"/>
              </a:rPr>
              <a:t>進場有精神</a:t>
            </a:r>
            <a:endParaRPr lang="zh-TW" altLang="en-US" sz="4400" dirty="0">
              <a:solidFill>
                <a:srgbClr val="FF0000"/>
              </a:solidFill>
              <a:latin typeface="文鼎特黑" panose="020B0609010101010101" pitchFamily="49" charset="-120"/>
              <a:ea typeface="文鼎特黑" panose="020B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d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786042" y="209278"/>
            <a:ext cx="3013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文鼎新潮ＰＯＰ體P" panose="020B0602010101010101" pitchFamily="34" charset="-120"/>
              <a:ea typeface="文鼎新潮ＰＯＰ體P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536400"/>
            <a:ext cx="2236702" cy="5209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美麗的</a:t>
            </a:r>
            <a:r>
              <a:rPr lang="zh-TW" altLang="en-US" sz="3200" spc="-1" dirty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舞步</a:t>
            </a:r>
            <a:endParaRPr lang="en-US" sz="3200" b="0" strike="noStrike" spc="-1" dirty="0">
              <a:solidFill>
                <a:srgbClr val="9900CC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322422" y="4533632"/>
            <a:ext cx="2325189" cy="47020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賣力的演出</a:t>
            </a:r>
            <a:endParaRPr lang="en-US" sz="3200" b="0" strike="noStrike" spc="-1" dirty="0">
              <a:solidFill>
                <a:srgbClr val="9900CC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187337" y="4533632"/>
            <a:ext cx="2789047" cy="52370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</a:t>
            </a:r>
            <a:r>
              <a:rPr lang="zh-TW" altLang="en-US" sz="3200" spc="-1" dirty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彩</a:t>
            </a:r>
            <a:r>
              <a:rPr lang="zh-TW" altLang="en-US" sz="3200" spc="-1" dirty="0" smtClean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的演</a:t>
            </a:r>
            <a:r>
              <a:rPr lang="zh-TW" altLang="en-US" sz="3200" spc="-1" dirty="0">
                <a:solidFill>
                  <a:srgbClr val="9900CC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endParaRPr lang="en-US" sz="3200" spc="-1" dirty="0">
              <a:solidFill>
                <a:srgbClr val="9900CC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t="9446" r="45720" b="7486"/>
          <a:stretch/>
        </p:blipFill>
        <p:spPr>
          <a:xfrm>
            <a:off x="289675" y="1463041"/>
            <a:ext cx="2496367" cy="28741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2" t="26772" r="44856" b="6644"/>
          <a:stretch/>
        </p:blipFill>
        <p:spPr>
          <a:xfrm>
            <a:off x="3187337" y="1463042"/>
            <a:ext cx="2691216" cy="28741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35631" r="61589" b="396"/>
          <a:stretch/>
        </p:blipFill>
        <p:spPr>
          <a:xfrm>
            <a:off x="6166947" y="1463041"/>
            <a:ext cx="2362982" cy="28741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">
        <p14:shred pattern="rectangle" dir="ou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700" y="1430212"/>
            <a:ext cx="6217920" cy="4148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3399FF"/>
                </a:solidFill>
                <a:latin typeface="文鼎新特黑" panose="020B0609010101010101" pitchFamily="49" charset="-120"/>
                <a:ea typeface="文鼎新特黑" panose="020B0609010101010101" pitchFamily="49" charset="-120"/>
              </a:rPr>
              <a:t>THE</a:t>
            </a:r>
            <a:r>
              <a:rPr lang="zh-TW" altLang="en-US" sz="4400" dirty="0" smtClean="0">
                <a:solidFill>
                  <a:srgbClr val="3399FF"/>
                </a:solidFill>
                <a:latin typeface="文鼎新特黑" panose="020B0609010101010101" pitchFamily="49" charset="-120"/>
                <a:ea typeface="文鼎新特黑" panose="020B0609010101010101" pitchFamily="49" charset="-120"/>
              </a:rPr>
              <a:t> </a:t>
            </a:r>
            <a:r>
              <a:rPr lang="en-US" altLang="zh-TW" sz="4400" dirty="0" smtClean="0">
                <a:solidFill>
                  <a:srgbClr val="3399FF"/>
                </a:solidFill>
                <a:latin typeface="文鼎新特黑" panose="020B0609010101010101" pitchFamily="49" charset="-120"/>
                <a:ea typeface="文鼎新特黑" panose="020B0609010101010101" pitchFamily="49" charset="-120"/>
              </a:rPr>
              <a:t>END</a:t>
            </a:r>
            <a:endParaRPr lang="zh-TW" altLang="en-US" sz="4400" dirty="0">
              <a:solidFill>
                <a:srgbClr val="3399FF"/>
              </a:solidFill>
              <a:latin typeface="文鼎新特黑" panose="020B0609010101010101" pitchFamily="49" charset="-120"/>
              <a:ea typeface="文鼎新特黑" panose="020B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1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21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4" baseType="lpstr">
      <vt:lpstr>文鼎特黑</vt:lpstr>
      <vt:lpstr>文鼎甜妞體P</vt:lpstr>
      <vt:lpstr>文鼎新特黑</vt:lpstr>
      <vt:lpstr>文鼎新潮ＰＯＰ體P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2019-12-24T01:29:07Z</dcterms:modified>
</cp:coreProperties>
</file>