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325"/>
    <a:srgbClr val="0A00DA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240846" y="2286201"/>
            <a:ext cx="5570361" cy="3778954"/>
            <a:chOff x="1682318" y="2250855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9" t="20712"/>
            <a:stretch/>
          </p:blipFill>
          <p:spPr>
            <a:xfrm>
              <a:off x="2259878" y="2810932"/>
              <a:ext cx="3958043" cy="212362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318" y="2250855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2572" y="478568"/>
            <a:ext cx="696686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63 0.00301 L -0.33663 0.00324 C -0.34236 0.00162 -0.34826 0.00046 -0.35416 -0.00093 C -0.35573 -0.00139 -0.35712 -0.00255 -0.35868 -0.00301 C -0.36493 -0.00486 -0.37135 -0.00533 -0.37777 -0.00695 C -0.37968 -0.00741 -0.38159 -0.00857 -0.38368 -0.00903 C -0.39236 -0.01042 -0.41007 -0.01274 -0.41007 -0.0125 L -0.49531 -0.01088 C -0.50173 -0.01065 -0.50816 -0.00996 -0.51441 -0.00903 C -0.51597 -0.00857 -0.51736 -0.00741 -0.51892 -0.00695 C -0.52222 -0.00602 -0.52569 -0.00579 -0.52916 -0.00486 C -0.53524 -0.00348 -0.53593 -0.00186 -0.54236 -0.00093 C -0.54965 3.7037E-6 -0.55712 0.00023 -0.56423 0.00092 C -0.68611 -0.0044 -0.50451 0.00324 -0.7658 -0.00301 C -0.77274 -0.00324 -0.77708 -0.00579 -0.7835 -0.00695 C -0.78784 -0.00787 -0.79236 -0.00834 -0.7967 -0.00903 L -0.8467 -0.00695 C -0.8526 -0.00672 -0.8585 -0.00486 -0.86441 -0.00486 C -0.87656 -0.00486 -0.88889 -0.00625 -0.90104 -0.00695 C -0.91041 -0.01111 -0.90885 -0.01088 -0.92465 -0.01088 C -0.93576 -0.01088 -0.95 -0.0088 -0.96146 -0.00695 C -0.96545 -0.00625 -0.96927 -0.00533 -0.97326 -0.00486 C -0.98646 -0.00394 -0.99965 -0.00371 -1.01284 -0.00301 C -1.0158 -0.00232 -1.01875 -0.00186 -1.0217 -0.00093 C -1.02378 -0.00047 -1.02569 0.00046 -1.0276 0.00092 C -1.03142 0.00185 -1.03541 0.00208 -1.03941 0.00301 C -1.04236 0.00347 -1.04531 0.00416 -1.04826 0.00486 C -1.05486 0.00648 -1.05746 0.00764 -1.06441 0.00879 C -1.06927 0.00972 -1.07413 0.00995 -1.07899 0.01064 C -1.08159 0.01111 -1.08403 0.01203 -1.08646 0.01273 C -1.08941 0.01342 -1.09236 0.01389 -1.09531 0.01458 C -1.09722 0.01527 -1.09913 0.0162 -1.10104 0.01666 C -1.10399 0.01736 -1.10694 0.01782 -1.10989 0.01851 C -1.11198 0.01921 -1.11389 0.02014 -1.1158 0.0206 C -1.12014 0.02152 -1.12465 0.02199 -1.12899 0.02245 C -1.14236 0.02708 -1.12621 0.02199 -1.14826 0.02639 C -1.15017 0.02685 -1.15208 0.02801 -1.15399 0.02847 C -1.15746 0.02939 -1.16093 0.02986 -1.16441 0.03055 C -1.17465 0.02986 -1.18489 0.02963 -1.19531 0.02847 C -1.19774 0.02824 -1.20017 0.02708 -1.2026 0.02639 C -1.20642 0.02569 -1.21041 0.02523 -1.21441 0.02453 C -1.21909 0.02245 -1.21718 0.02245 -1.22014 0.02245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 rot="1110386">
            <a:off x="221350" y="1369773"/>
            <a:ext cx="4533662" cy="4312797"/>
            <a:chOff x="182371" y="983106"/>
            <a:chExt cx="4533662" cy="431279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6" t="35544" r="42792" b="2247"/>
            <a:stretch/>
          </p:blipFill>
          <p:spPr>
            <a:xfrm>
              <a:off x="929212" y="1730220"/>
              <a:ext cx="2872079" cy="277088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3091">
              <a:off x="182371" y="983106"/>
              <a:ext cx="4533662" cy="431279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555951" y="25760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767184" y="1027047"/>
            <a:ext cx="4087370" cy="4520299"/>
            <a:chOff x="5248711" y="199750"/>
            <a:chExt cx="4087370" cy="452029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71" t="26948" r="-158" b="13483"/>
            <a:stretch/>
          </p:blipFill>
          <p:spPr>
            <a:xfrm>
              <a:off x="5609244" y="1766063"/>
              <a:ext cx="2892000" cy="26992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711" y="199750"/>
              <a:ext cx="4087370" cy="4520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:push dir="u"/>
        <p:sndAc>
          <p:stSnd>
            <p:snd r:embed="rId2" name="bomb.wav"/>
          </p:stSnd>
        </p:sndAc>
      </p:transition>
    </mc:Choice>
    <mc:Fallback>
      <p:transition spd="slow" advTm="5000">
        <p:push dir="u"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5489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A00DA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b="0" strike="noStrike" spc="-1" dirty="0">
              <a:solidFill>
                <a:srgbClr val="0A00DA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97076" y="483061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3200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en-US" sz="32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0" t="53432" r="34316" b="9986"/>
          <a:stretch/>
        </p:blipFill>
        <p:spPr>
          <a:xfrm>
            <a:off x="539518" y="1850159"/>
            <a:ext cx="2129247" cy="2155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42409" r="31344" b="6034"/>
          <a:stretch/>
        </p:blipFill>
        <p:spPr>
          <a:xfrm>
            <a:off x="3128662" y="1659044"/>
            <a:ext cx="2808516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21418" r="29335" b="2568"/>
          <a:stretch/>
        </p:blipFill>
        <p:spPr>
          <a:xfrm>
            <a:off x="6206404" y="901397"/>
            <a:ext cx="2854129" cy="377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2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2019-12-24T01:29:54Z</dcterms:modified>
</cp:coreProperties>
</file>