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4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863448" y="2531872"/>
            <a:ext cx="5570361" cy="3778954"/>
            <a:chOff x="1500932" y="1706460"/>
            <a:chExt cx="5570361" cy="377895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304" y="2110440"/>
              <a:ext cx="4323806" cy="288510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932" y="1706460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778" y="-186866"/>
            <a:ext cx="2524435" cy="189332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76" y="144190"/>
            <a:ext cx="2524435" cy="1893326"/>
          </a:xfrm>
          <a:prstGeom prst="rect">
            <a:avLst/>
          </a:prstGeom>
        </p:spPr>
      </p:pic>
      <p:sp>
        <p:nvSpPr>
          <p:cNvPr id="3" name="動作按鈕: 自訂 2">
            <a:hlinkClick r:id="" action="ppaction://hlinkshowjump?jump=lastslide" highlightClick="1"/>
          </p:cNvPr>
          <p:cNvSpPr/>
          <p:nvPr/>
        </p:nvSpPr>
        <p:spPr>
          <a:xfrm>
            <a:off x="7027817" y="5583370"/>
            <a:ext cx="1214846" cy="113093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4114" y="5820954"/>
            <a:ext cx="1002251" cy="752898"/>
          </a:xfrm>
          <a:prstGeom prst="rect">
            <a:avLst/>
          </a:prstGeom>
        </p:spPr>
      </p:pic>
      <p:sp>
        <p:nvSpPr>
          <p:cNvPr id="6" name="橢圓形圖說文字 5"/>
          <p:cNvSpPr/>
          <p:nvPr/>
        </p:nvSpPr>
        <p:spPr>
          <a:xfrm>
            <a:off x="7027817" y="4245429"/>
            <a:ext cx="1031966" cy="8364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別案</a:t>
            </a:r>
            <a:endParaRPr lang="zh-TW" altLang="en-US" dirty="0"/>
          </a:p>
        </p:txBody>
      </p:sp>
      <p:sp>
        <p:nvSpPr>
          <p:cNvPr id="7" name="動作按鈕: 說明 6">
            <a:hlinkClick r:id="" action="ppaction://hlinkshowjump?jump=nextslide" highlightClick="1"/>
          </p:cNvPr>
          <p:cNvSpPr/>
          <p:nvPr/>
        </p:nvSpPr>
        <p:spPr>
          <a:xfrm>
            <a:off x="7328263" y="2935852"/>
            <a:ext cx="914400" cy="865439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34200" y="454997"/>
            <a:ext cx="609600" cy="609600"/>
          </a:xfrm>
          <a:prstGeom prst="rect">
            <a:avLst/>
          </a:prstGeom>
        </p:spPr>
      </p:pic>
      <p:sp>
        <p:nvSpPr>
          <p:cNvPr id="13" name="甜甜圈 12"/>
          <p:cNvSpPr/>
          <p:nvPr/>
        </p:nvSpPr>
        <p:spPr>
          <a:xfrm>
            <a:off x="9652725" y="2077294"/>
            <a:ext cx="1318371" cy="1467275"/>
          </a:xfrm>
          <a:prstGeom prst="don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流程圖: 匯合連接點 13"/>
          <p:cNvSpPr/>
          <p:nvPr/>
        </p:nvSpPr>
        <p:spPr>
          <a:xfrm>
            <a:off x="9901646" y="4605865"/>
            <a:ext cx="796834" cy="121508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8.51852E-6 L -8.67362E-19 8.51852E-6 C -0.02013 0.00209 -0.01614 0.00139 -0.03298 0.00394 C -0.0368 0.00463 -0.04062 0.0051 -0.04444 0.00579 C -0.04965 0.00695 -0.05486 0.00857 -0.06007 0.00973 C -0.06475 0.01065 -0.06961 0.01088 -0.0743 0.01158 L -0.10868 0.01528 C -0.1368 0.01852 -0.12013 0.0169 -0.15868 0.01922 C -0.19149 0.01737 -0.22447 0.01783 -0.25729 0.01343 C -0.27187 0.01158 -0.28559 0.00348 -0.3 8.51852E-6 C -0.37031 -0.01666 -0.33854 -0.00138 -0.41302 -0.02268 C -0.4618 -0.0368 -0.51007 -0.053 -0.55868 -0.06851 C -0.62239 -0.08888 -0.71805 -0.12037 -0.76857 -0.1581 C -0.86111 -0.22685 -0.86388 -0.22199 -0.93298 -0.29143 C -0.95486 -0.31342 -1.00277 -0.36643 -1.02152 -0.39236 C -1.05121 -0.43356 -1.07864 -0.47708 -1.10729 -0.51967 C -1.14062 -0.5699 -1.15729 -0.59282 -1.18559 -0.64722 C -1.20104 -0.67685 -1.21909 -0.71828 -1.22986 -0.75208 C -1.23298 -0.7618 -1.24496 -0.78171 -1.23698 -0.78263 C -1.15434 -0.79097 -1.07152 -0.7787 -0.98871 -0.77685 C -0.94218 -0.76203 -0.90052 -0.75115 -0.85572 -0.72731 C -0.83559 -0.71666 -0.81649 -0.70277 -0.79722 -0.68935 C -0.76632 -0.66759 -0.73402 -0.64675 -0.71302 -0.6074 C -0.69566 -0.57523 -0.68333 -0.53865 -0.66857 -0.50439 C -0.66527 -0.48402 -0.66111 -0.46435 -0.65868 -0.44374 C -0.65486 -0.41203 -0.65277 -0.34861 -0.65156 -0.31805 C -0.65434 -0.29583 -0.65572 -0.27314 -0.66007 -0.25138 C -0.66909 -0.20555 -0.68177 -0.17337 -0.7 -0.13333 C -0.70659 -0.11874 -0.71354 -0.10462 -0.72152 -0.09143 C -0.72882 -0.07893 -0.7375 -0.06805 -0.74583 -0.05694 C -0.75954 -0.03865 -0.7776 -0.01597 -0.79444 -0.00185 C -0.80156 0.0044 -0.80937 0.00903 -0.81718 0.01343 C -0.83836 0.02547 -0.85277 0.03079 -0.87586 0.03635 C -0.88385 0.0382 -0.89201 0.03889 -0.9 0.04005 C -0.92864 0.03635 -0.95763 0.03612 -0.98576 0.02871 C -1.00329 0.02408 -1.01944 0.01343 -1.03576 0.00394 C -1.05659 -0.00833 -1.07777 -0.02037 -1.09722 -0.03611 C -1.15052 -0.07916 -1.19409 -0.1412 -1.23281 -0.20555 C -1.24253 -0.22175 -1.24704 -0.24236 -1.25416 -0.26087 C -1.25954 -0.29259 -1.26805 -0.3324 -1.26562 -0.36574 C -1.26198 -0.41342 -1.24982 -0.44652 -1.22708 -0.48356 C -1.1993 -0.52916 -1.16823 -0.56041 -1.12847 -0.58634 C -1.10572 -0.60138 -1.08229 -0.61666 -1.05729 -0.62245 C -0.99652 -0.63703 -0.93437 -0.63912 -0.87291 -0.64722 C -0.83767 -0.64236 -0.80191 -0.64212 -0.76718 -0.63217 C -0.73055 -0.62152 -0.69531 -0.60347 -0.66007 -0.58634 C -0.6243 -0.56921 -0.58819 -0.55231 -0.55434 -0.52916 C -0.49444 -0.48842 -0.43385 -0.4287 -0.38715 -0.36365 C -0.33958 -0.29745 -0.33263 -0.2699 -0.30156 -0.19421 C -0.29722 -0.16689 -0.29132 -0.14004 -0.28871 -0.11226 C -0.28541 -0.07962 -0.2842 -0.00023 -0.28871 0.0345 C -0.29635 0.09538 -0.3092 0.13311 -0.33159 0.18681 C -0.34097 0.20973 -0.34982 0.2338 -0.36302 0.25348 C -0.39479 0.30093 -0.42934 0.34561 -0.46579 0.38681 C -0.48576 0.40926 -0.50816 0.42801 -0.53159 0.44399 C -0.57916 0.47639 -0.6375 0.49607 -0.6901 0.50487 C -0.71423 0.50903 -0.73871 0.50741 -0.76302 0.5088 C -0.78767 0.50811 -0.81267 0.51158 -0.83715 0.50672 C -0.87413 0.49977 -0.9125 0.47987 -0.94149 0.44769 C -0.95121 0.43727 -0.95763 0.42246 -0.96579 0.40973 C -0.97135 0.37038 -0.98576 0.31621 -0.97152 0.27454 C -0.95746 0.23311 -0.93871 0.19468 -0.91857 0.15834 C -0.89687 0.11852 -0.87274 0.10093 -0.8401 0.08195 C -0.82482 0.07315 -0.80902 0.06505 -0.79288 0.05926 C -0.77569 0.05301 -0.75763 0.05024 -0.7401 0.04584 C -0.66892 0.04885 -0.6677 0.03588 -0.62152 0.06297 C -0.6151 0.06667 -0.6092 0.07176 -0.60295 0.07639 C -0.59774 0.08774 -0.58819 0.09723 -0.58715 0.11065 C -0.58385 0.15301 -0.59062 0.18357 -0.60729 0.21528 C -0.61423 0.22871 -0.62135 0.24213 -0.63003 0.25348 C -0.64097 0.2676 -0.65243 0.28195 -0.66579 0.29167 C -0.69513 0.31274 -0.72552 0.33172 -0.75729 0.34491 C -0.77638 0.35278 -0.79722 0.35116 -0.81718 0.3544 C -0.8592 0.34815 -0.90191 0.34885 -0.94288 0.33542 C -0.96493 0.32825 -0.98402 0.30996 -1.00295 0.29352 C -1.04201 0.25926 -1.06753 0.22176 -1.09149 0.16783 C -1.10416 0.13936 -1.1125 0.10811 -1.12274 0.07825 C -1.14288 -0.06458 -1.15 -0.06527 -1.12274 -0.25324 C -1.11753 -0.29074 -1.1059 -0.32777 -1.08871 -0.3581 C -1.0552 -0.41666 -1.01545 -0.46874 -0.97291 -0.51597 C -0.95503 -0.53564 -0.93211 -0.54583 -0.91007 -0.55578 C -0.8618 -0.578 -0.84375 -0.57499 -0.79722 -0.57685 C -0.78489 -0.57499 -0.77187 -0.57638 -0.76007 -0.57106 C -0.73611 -0.56064 -0.73038 -0.53981 -0.71718 -0.51388 C -0.71111 -0.47152 -0.69895 -0.42986 -0.69861 -0.38657 C -0.69774 -0.23287 -0.70729 -0.03009 -0.75 0.122 C -0.77569 0.21343 -0.76545 0.20116 -0.78871 0.24584 C -0.79322 0.25463 -0.79149 0.25209 -0.79722 0.25718 C -0.80434 0.25602 -0.8118 0.25672 -0.81857 0.25348 C -0.82413 0.25093 -0.82829 0.24468 -0.83298 0.24005 C -0.83975 0.23334 -0.84652 0.22663 -0.85295 0.21922 C -0.85763 0.21366 -0.89618 0.16829 -0.90572 0.1507 C -0.9151 0.13334 -0.91579 0.12547 -0.92013 0.10672 C -0.921 0.09815 -0.92309 0.08681 -0.92013 0.07825 C -0.91493 0.06366 -0.90138 0.05047 -0.89149 0.04399 C -0.86215 0.02431 -0.82621 0.01227 -0.79444 0.00764 C -0.76597 0.00371 -0.73715 0.0051 -0.70868 0.00394 L -0.60434 0.00579 C -0.56597 0.00973 -0.52795 0.01737 -0.4901 0.02686 C -0.40382 0.04815 -0.28246 0.07639 -0.19149 0.122 C -0.16753 0.13403 -0.14479 0.15001 -0.12152 0.16389 C -0.11666 0.17362 -0.11666 0.17014 -0.12291 0.18681 C -0.12482 0.19167 -0.12691 0.19653 -0.13003 0.20024 C -0.13611 0.20695 -0.15173 0.21621 -0.15868 0.22107 C -0.16545 0.22593 -0.17135 0.23311 -0.17864 0.23635 C -0.221 0.25487 -0.26441 0.26945 -0.30729 0.28588 C -0.32534 0.29283 -0.34305 0.30209 -0.36145 0.30672 C -0.42725 0.32338 -0.44895 0.3294 -0.52725 0.34491 C -0.54097 0.34769 -0.55486 0.34931 -0.56857 0.3507 C -0.58055 0.35186 -0.59253 0.35186 -0.60434 0.35255 C -0.62586 0.34607 -0.64809 0.34376 -0.66857 0.33357 C -0.67343 0.33102 -0.675 0.32246 -0.67725 0.31644 C -0.6842 0.29653 -0.68975 0.27593 -0.69583 0.25533 C -0.70347 0.22894 -0.71163 0.19931 -0.71579 0.17153 C -0.725 0.11181 -0.725 0.10301 -0.72864 0.05348 C -0.72777 0.02801 -0.72777 0.00255 -0.72586 -0.02268 C -0.72569 -0.02499 -0.72361 -0.01921 -0.72291 -0.01712 C -0.72222 -0.01458 -0.72204 -0.01203 -0.72152 -0.00949 C -0.72204 -0.003 -0.72222 0.00325 -0.72291 0.00973 C -0.72309 0.01158 -0.72395 0.01343 -0.7243 0.01528 C -0.72482 0.01783 -0.72517 0.02061 -0.72586 0.02292 C -0.72656 0.02616 -0.72795 0.02917 -0.72864 0.03241 C -0.73281 0.05093 -0.72691 0.0338 -0.73298 0.04954 C -0.73489 0.05973 -0.73437 0.05463 -0.73437 0.06482 L -0.7243 0.06297 " pathEditMode="relative" ptsTypes="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3.46945E-18 L -5.55556E-6 3.46945E-18 C -0.13855 -0.0213 0.07881 0.01296 -0.0816 -0.01505 C -0.10296 -0.01899 -0.12448 -0.02014 -0.14584 -0.02477 C -0.22501 -0.04144 -0.3599 -0.0919 -0.41442 -0.11621 C -0.50365 -0.15579 -0.56615 -0.17894 -0.65157 -0.23797 C -0.74219 -0.30093 -0.83768 -0.35487 -0.91858 -0.43797 C -1.01719 -0.53913 -1.0665 -0.57616 -1.14271 -0.70649 C -1.16754 -0.74885 -1.18473 -0.79769 -1.20556 -0.84352 C -1.21563 -0.88982 -1.23473 -0.93426 -1.2356 -0.98264 C -1.23629 -1.02176 -1.23907 -1.09051 -1.2099 -1.09491 C -0.97448 -1.13033 -0.73577 -1.09375 -0.49862 -1.09306 C -0.4981 -1.09121 -0.49723 -1.08936 -0.49723 -1.08727 C -0.49827 -1.05487 -0.49914 -1.04931 -0.50869 -1.02061 C -0.51615 -0.99792 -0.52674 -0.97269 -0.53872 -0.95394 C -0.54775 -0.93959 -0.55799 -0.92639 -0.56858 -0.91389 C -0.59202 -0.88635 -0.63073 -0.85278 -0.6573 -0.83774 C -0.68108 -0.82431 -0.7066 -0.8169 -0.73143 -0.80741 C -0.75955 -0.79653 -0.78716 -0.7838 -0.8158 -0.77709 C -0.87362 -0.76297 -0.93299 -0.76274 -0.9915 -0.75996 C -1.01007 -0.76065 -1.02865 -0.7595 -1.04723 -0.76181 C -1.05452 -0.76274 -1.06737 -0.75973 -1.06858 -0.76945 C -1.07014 -0.78033 -1.05764 -0.78635 -1.05157 -0.79399 C -1.04011 -0.80811 -1.02917 -0.82338 -1.0158 -0.83403 C -0.9816 -0.86112 -0.92101 -0.88866 -0.88299 -0.89676 C -0.85469 -0.90301 -0.8257 -0.90186 -0.79723 -0.9044 C -0.76251 -0.90325 -0.72744 -0.90579 -0.69289 -0.9007 C -0.6316 -0.89167 -0.56233 -0.8676 -0.50435 -0.83774 C -0.47205 -0.8213 -0.43299 -0.79746 -0.40573 -0.76575 C -0.39948 -0.75811 -0.39532 -0.74792 -0.39011 -0.73889 C -0.38907 -0.73195 -0.38664 -0.725 -0.38716 -0.71806 C -0.38959 -0.68473 -0.39219 -0.65116 -0.39862 -0.61899 C -0.40938 -0.56575 -0.4408 -0.5044 -0.46442 -0.46274 C -0.48126 -0.43288 -0.49896 -0.40371 -0.51858 -0.37709 C -0.54254 -0.34468 -0.56754 -0.31366 -0.59428 -0.28565 C -0.62639 -0.25209 -0.65973 -0.22061 -0.69428 -0.19237 C -0.76216 -0.13681 -0.8316 -0.08473 -0.90157 -0.03426 C -0.93542 -0.00973 -1.04028 0.05555 -1.00573 0.0324 C -0.94775 -0.00625 -1.02692 0.04699 -0.85573 -0.097 C -0.81528 -0.13102 -0.7757 -0.1676 -0.73299 -0.19607 C -0.68247 -0.22987 -0.63317 -0.2669 -0.58143 -0.297 C -0.28143 -0.47269 -0.33646 -0.44213 -0.08716 -0.53704 C -0.09289 -0.52755 -0.09757 -0.51667 -0.10435 -0.50857 C -0.22553 -0.36343 -0.33507 -0.2463 -0.48143 -0.13704 C -0.63594 -0.022 -0.90626 0.18842 -1.04584 0.22476 L -1.5856 0.36574 C -1.61511 0.3537 -1.66615 0.36944 -1.67414 0.32962 C -1.68369 0.28194 -1.52379 0.05833 -1.52136 0.05532 C -1.41511 -0.07014 -1.30556 -0.19075 -1.19133 -0.30278 C -1.129 -0.36389 -1.06042 -0.4125 -0.99289 -0.46274 C -0.92032 -0.51667 -0.8481 -0.57246 -0.77153 -0.61505 C -0.43542 -0.80209 -0.44636 -0.79676 -0.26007 -0.86436 C -0.27935 -0.81991 -0.2882 -0.797 -0.31719 -0.75232 C -0.49185 -0.48241 -0.51858 -0.46482 -0.79011 -0.21713 C -0.82952 -0.18102 -1.02257 -0.05232 -1.07153 -0.03426 C -1.1882 0.00879 -1.30851 0.0331 -1.42709 0.06666 C -1.44653 0.06412 -1.46667 0.06597 -1.4856 0.05902 C -1.4941 0.05601 -1.50695 0.05 -1.50695 0.03819 C -1.50799 -0.09352 -1.48785 -0.1382 -1.4356 -0.23797 C -1.41476 -0.27778 -1.39844 -0.32524 -1.36841 -0.35232 C -1.17535 -0.52663 -1.07101 -0.6544 -0.8757 -0.6875 C -0.85261 -0.69144 -0.82917 -0.69005 -0.80573 -0.69144 C -0.74792 -0.67061 -0.74844 -0.69676 -0.74584 -0.65325 C -0.74514 -0.64306 -0.7448 -0.63288 -0.74428 -0.62269 C -0.76355 -0.53125 -0.75834 -0.5176 -0.78577 -0.45903 C -0.79132 -0.447 -0.80469 -0.422 -0.81442 -0.4132 C -0.82327 -0.40533 -0.83299 -0.39931 -0.84289 -0.39422 C -0.84688 -0.39213 -0.85157 -0.39283 -0.85573 -0.39237 C -0.86962 -0.4051 -0.88855 -0.41135 -0.89723 -0.43033 C -0.97205 -0.59375 -0.96389 -0.61505 -0.98143 -0.77894 C -0.9691 -0.88403 -1.01355 -1.04144 -0.94428 -1.09491 C -0.65678 -1.3176 -0.62848 -1.2338 -0.57153 -1.08172 C -0.56962 -1.03774 -0.56615 -0.99399 -0.5658 -0.95024 C -0.56546 -0.89468 -0.57275 -0.82061 -0.58716 -0.76945 C -0.61476 -0.6713 -0.64115 -0.572 -0.67865 -0.47987 C -0.68733 -0.45857 -0.76598 -0.31875 -0.80435 -0.27801 C -0.82882 -0.25209 -0.83126 -0.25139 -0.84862 -0.24375 C -0.87778 -0.34121 -0.86389 -0.28959 -0.81285 -0.53704 C -0.8007 -0.5963 -0.72501 -0.79075 -0.69011 -0.82825 C -0.59428 -0.93125 -0.48334 -1.00602 -0.38004 -1.09491 C -0.30348 -1.08033 -0.22501 -1.07755 -0.15001 -1.05116 C -0.1408 -1.04792 -0.14775 -1.0257 -0.14862 -1.01297 C -0.15209 -0.96135 -0.15313 -0.9088 -0.16303 -0.8588 C -0.17935 -0.775 -0.21528 -0.65047 -0.25435 -0.56945 C -0.32761 -0.41806 -0.32622 -0.41204 -0.41442 -0.31413 C -0.41893 -0.30903 -0.42483 -0.30672 -0.43004 -0.30278 C -0.4316 -0.30163 -0.43299 -0.30024 -0.43438 -0.29908 C -0.43942 -0.34213 -0.44705 -0.40301 -0.44723 -0.43982 C -0.44757 -0.6 -0.44653 -0.76019 -0.44011 -0.91968 C -0.43386 -1.07061 -0.44896 -1.04468 -0.39862 -1.09491 C -0.3731 -1.02709 -0.38091 -1.06713 -0.40001 -0.95394 C -0.40764 -0.90926 -0.41528 -0.86482 -0.42431 -0.82061 C -0.45626 -0.6676 -0.49757 -0.52061 -0.54723 -0.37524 C -0.57327 -0.29862 -0.60192 -0.22315 -0.63577 -0.15232 C -0.65973 -0.10209 -0.72014 -0.0132 -0.72014 -0.0132 C -0.72153 -0.01575 -0.72379 -0.01783 -0.72431 -0.02084 C -0.74289 -0.122 -0.74063 -0.15811 -0.74862 -0.27801 C -0.75296 -0.48936 -0.75747 -0.70093 -0.76146 -0.91204 C -0.76268 -0.97292 -0.75695 -1.03473 -0.76442 -1.09491 C -0.76598 -1.10764 -0.77657 -1.07454 -0.78004 -1.0625 C -0.84098 -0.84815 -0.89046 -0.62825 -0.95712 -0.41713 C -1.02119 -0.21482 -1.07396 -0.03959 -1.15417 0.16018 C -1.18317 0.23217 -1.22084 0.29722 -1.25417 0.36574 C -1.21459 -0.31112 -1.25903 0.41736 -1.21841 -0.16575 C -1.21216 -0.25695 -1.20799 -0.34862 -1.20139 -0.43982 C -1.1856 -0.65857 -1.16806 -0.87663 -1.15139 -1.09491 C -1.13994 -1.07223 -1.14948 -1.09422 -1.15695 -1.0301 C -1.16146 -0.99283 -1.16563 -0.95533 -1.16841 -0.91783 C -1.18178 -0.74352 -1.20556 -0.39422 -1.20556 -0.39422 C -1.20747 -0.28565 -1.21285 -0.17709 -1.21129 -0.06852 C -1.21042 -0.00417 -1.23351 0.16828 -1.19844 0.12384 C -1.13212 0.03981 -1.1283 -0.10139 -1.09584 -0.21505 C -1.06372 -0.32686 -1.04306 -0.44445 -1.00435 -0.55232 C -0.97257 -0.64098 -0.92796 -0.72362 -0.91007 -0.81875 C -0.91771 -0.7213 -0.92379 -0.62315 -0.93299 -0.5257 C -0.93751 -0.47639 -0.94376 -0.42755 -0.95157 -0.37894 C -0.97188 -0.25209 -0.99462 -0.12593 -1.01719 3.46945E-18 C -1.02553 0.04606 -1.029 0.05717 -1.03872 0.09351 C -1.0349 0.04328 -1.03438 -0.00764 -1.02726 -0.05718 C -1.01823 -0.11922 -0.95087 -0.41297 -0.93872 -0.45139 C -0.74098 -1.06806 -0.87431 -0.96135 -0.66442 -1.09491 C -0.51876 -1.04352 -0.60938 -1.09792 -0.62431 -0.67223 C -0.62865 -0.54954 -0.63525 -0.42709 -0.64289 -0.30463 C -0.64862 -0.2125 -0.65695 -0.12061 -0.66442 -0.02848 C -0.67362 0.08796 -0.66962 0.01527 -0.67292 0.08009 C -0.6724 -0.16436 -0.67344 -0.4088 -0.67153 -0.65325 C -0.67067 -0.76968 -0.65643 -0.98982 -0.66285 -1.09491 C -0.66407 -1.11274 -0.67379 -1.06227 -0.67865 -1.04538 C -0.69011 -1.00556 -0.69948 -0.96482 -0.71146 -0.92547 C -0.74723 -0.80741 -0.78073 -0.6882 -0.82153 -0.57315 C -0.90365 -0.34213 -0.98195 -0.10741 -1.08004 0.1125 L -1.1158 0.19236 C -1.12587 0.09675 -1.13334 0.03009 -1.12987 -0.09329 C -1.10678 -0.94167 -1.15886 -0.72871 -1.07292 -1.0588 C -1.07674 -0.78149 -1.07448 -0.79584 -1.08299 -0.56945 C -1.08698 -0.46088 -1.08803 -0.35209 -1.09584 -0.24375 C -1.11181 -0.01806 -1.09567 -0.06297 -1.12709 0.02106 C -1.12448 -0.18635 -1.12952 -0.13288 -1.07431 -0.44954 C -1.04237 -0.63172 -1.01146 -0.81389 -0.97865 -0.99584 C -0.94827 -1.16482 -0.96841 -1.03172 -0.96146 -1.07778 C -0.95556 -0.98334 -0.95851 -1.03959 -0.96146 -0.83218 C -0.96233 -0.77061 -0.96442 -0.70903 -0.9658 -0.64746 C -0.96528 -0.34908 -1.0066 -0.04538 -0.96442 0.24768 C -0.94202 0.40324 -0.92153 -0.06413 -0.90435 -0.22084 C -0.82865 -0.91088 -0.89948 -0.62639 -0.74584 -1.09491 C -0.70747 -0.99283 -0.74341 -1.09653 -0.75435 -0.80163 C -0.76042 -0.63866 -0.76285 -0.47547 -0.76719 -0.31227 C -0.76528 -0.10463 -0.90278 0.39791 -0.76146 0.31064 C -0.75365 0.30578 -0.70296 -0.43866 -0.68872 -0.62269 C -0.68247 -0.70348 -0.67692 -0.78403 -0.66858 -0.86436 C -0.66077 -0.94167 -0.64966 -1.01806 -0.64011 -1.09491 C -0.65504 -0.82663 -0.66615 -0.57709 -0.68716 -0.31413 C -0.70417 -0.10278 -0.74011 0.32013 -0.74011 0.32013 C -0.73646 0.07569 -0.74011 0.2155 -0.71007 -0.23797 C -0.70348 -0.33658 -0.69671 -0.43496 -0.68872 -0.53334 C -0.64306 -1.08936 -0.76563 -1.0007 -0.61007 -1.09491 C -0.61389 -1.01181 -0.61685 -0.92848 -0.62153 -0.84538 C -0.63056 -0.68357 -0.64376 -0.522 -0.65157 -0.35996 C -0.66268 -0.12639 -0.65192 0.10972 -0.67865 0.34097 C -0.67952 0.3493 -0.68143 0.37407 -0.68143 0.36574 C -0.68143 0.3537 -0.67952 0.34166 -0.67865 0.32962 C -0.67431 0.26736 -0.67049 0.20509 -0.6658 0.14282 C -0.66337 0.11018 -0.61025 -0.61019 -0.5915 -0.74468 C -0.57501 -0.86274 -0.54862 -0.97801 -0.52726 -1.09491 C -0.20192 -1.02269 -0.49914 -1.10788 -0.43716 0.05532 C -0.43178 0.15949 -0.41719 0.26226 -0.4073 0.36574 C -0.38195 0.35625 -0.33351 0.37199 -0.33143 0.33726 C -0.304 -0.13889 -0.32674 -0.61783 -0.32292 -1.09491 C -0.32292 -1.1007 -0.32101 -1.08357 -0.32014 -1.07778 C -0.32466 -0.8088 -0.32952 -0.46945 -0.33716 -0.20186 C -0.3415 -0.05695 -0.3481 0.09212 -0.35435 0.23819 C -0.36112 0.1949 -0.36841 0.15208 -0.37431 0.10856 C -0.54063 -1.08913 -0.26459 -0.90301 -0.58872 -1.09491 C -0.99601 -0.68519 -0.50591 -1.23635 -0.99584 0.01527 L -1.13282 0.36574 C -1.30157 0.34629 -1.23664 0.39629 -1.27136 0.05717 C -1.35764 -0.78889 -1.29063 -0.25834 -1.35278 -1.07963 C -1.3533 -1.08681 -1.36042 -1.08982 -1.36424 -1.09491 C -1.42101 -0.6176 -1.36563 -1.09954 -1.4356 -0.40371 C -1.56546 0.88634 -1.53872 0.44513 -1.46563 0.04398 C -1.33646 -0.66505 -1.38004 -0.45741 -1.1856 -1.09491 C -1.1224 -1.09422 -1.03247 -1.16181 -0.99584 -1.09306 C -0.90417 -0.92084 -0.91563 -0.68403 -0.86146 -0.48565 C -0.84098 -0.41065 -0.82119 -0.33542 -0.80001 -0.26088 C -0.79584 -0.24607 -0.79063 -0.23172 -0.78577 -0.21713 C -0.76598 -0.28982 -0.80278 -0.15232 -0.75869 -0.35232 C -0.73317 -0.4676 -0.70973 -0.58403 -0.67865 -0.697 C -0.6415 -0.83172 -0.59584 -0.96227 -0.55435 -1.09491 C -0.50764 -1.05047 -0.5316 -1.08496 -0.54445 -0.9426 C -0.54983 -0.88079 -0.55521 -0.81899 -0.56285 -0.75811 C -0.58386 -0.59005 -0.57501 -0.62431 -0.59584 -0.55047 C -0.60244 -0.55325 -0.62674 -0.56343 -0.63577 -0.56945 C -0.63976 -0.57223 -0.64323 -0.57639 -0.64723 -0.57894 C -0.65122 -0.58149 -0.65573 -0.58288 -0.66007 -0.58473 C -0.66737 -0.5875 -0.67171 -0.58843 -0.67865 -0.59051 C -0.68143 -0.58982 -0.68525 -0.59144 -0.68716 -0.58843 C -0.70001 -0.56899 -0.69896 -0.55463 -0.70296 -0.53125 C -0.70799 -0.50209 -0.71355 -0.47292 -0.71858 -0.44375 C -0.72171 -0.42663 -0.72518 -0.40973 -0.72726 -0.39237 C -0.73317 -0.3426 -0.72917 -0.35996 -0.73438 -0.33889 C -0.7382 -0.41922 -0.73907 -0.42593 -0.73438 -0.55232 C -0.73317 -0.58727 -0.73334 -0.48241 -0.73299 -0.44746 C -0.73299 -0.447 -0.73299 -0.44885 -0.73299 -0.44954 L -0.73299 -0.44954 " pathEditMode="relative" ptsTypes="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r="3831"/>
          <a:stretch/>
        </p:blipFill>
        <p:spPr>
          <a:xfrm>
            <a:off x="604015" y="455286"/>
            <a:ext cx="51880" cy="4571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235" y="2427442"/>
            <a:ext cx="2770095" cy="264729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r="12908"/>
          <a:stretch/>
        </p:blipFill>
        <p:spPr>
          <a:xfrm flipV="1">
            <a:off x="583108" y="483021"/>
            <a:ext cx="51188" cy="45719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827878" y="1902022"/>
            <a:ext cx="3448637" cy="3767258"/>
            <a:chOff x="653601" y="1762309"/>
            <a:chExt cx="3448637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601" y="2191871"/>
              <a:ext cx="3205706" cy="288287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895" y="1762309"/>
              <a:ext cx="3446343" cy="3767258"/>
            </a:xfrm>
            <a:prstGeom prst="rect">
              <a:avLst/>
            </a:prstGeom>
            <a:effectLst/>
          </p:spPr>
        </p:pic>
      </p:grpSp>
      <p:sp>
        <p:nvSpPr>
          <p:cNvPr id="4" name="動作按鈕: 自訂 3">
            <a:hlinkClick r:id="" action="ppaction://hlinkshowjump?jump=nextslide" highlightClick="1"/>
          </p:cNvPr>
          <p:cNvSpPr/>
          <p:nvPr/>
        </p:nvSpPr>
        <p:spPr>
          <a:xfrm>
            <a:off x="4572000" y="5303520"/>
            <a:ext cx="1188720" cy="105809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笑臉 5"/>
          <p:cNvSpPr/>
          <p:nvPr/>
        </p:nvSpPr>
        <p:spPr>
          <a:xfrm>
            <a:off x="4872446" y="5669280"/>
            <a:ext cx="592789" cy="522514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笑臉 8"/>
          <p:cNvSpPr/>
          <p:nvPr/>
        </p:nvSpPr>
        <p:spPr>
          <a:xfrm>
            <a:off x="1005840" y="718457"/>
            <a:ext cx="1240971" cy="1183565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笑臉 16"/>
          <p:cNvSpPr/>
          <p:nvPr/>
        </p:nvSpPr>
        <p:spPr>
          <a:xfrm>
            <a:off x="9617601" y="2590250"/>
            <a:ext cx="1240971" cy="1183565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笑臉 17"/>
          <p:cNvSpPr/>
          <p:nvPr/>
        </p:nvSpPr>
        <p:spPr>
          <a:xfrm>
            <a:off x="6436926" y="279074"/>
            <a:ext cx="1240971" cy="1183565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笑臉 18"/>
          <p:cNvSpPr/>
          <p:nvPr/>
        </p:nvSpPr>
        <p:spPr>
          <a:xfrm>
            <a:off x="-122885" y="1085638"/>
            <a:ext cx="1240971" cy="1183565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笑臉 19"/>
          <p:cNvSpPr/>
          <p:nvPr/>
        </p:nvSpPr>
        <p:spPr>
          <a:xfrm>
            <a:off x="2786439" y="1041802"/>
            <a:ext cx="1240971" cy="1183565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笑臉 20"/>
          <p:cNvSpPr/>
          <p:nvPr/>
        </p:nvSpPr>
        <p:spPr>
          <a:xfrm>
            <a:off x="4083658" y="3413783"/>
            <a:ext cx="1240971" cy="1183565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笑臉 21"/>
          <p:cNvSpPr/>
          <p:nvPr/>
        </p:nvSpPr>
        <p:spPr>
          <a:xfrm>
            <a:off x="206246" y="5104420"/>
            <a:ext cx="1240971" cy="1183565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笑臉 22"/>
          <p:cNvSpPr/>
          <p:nvPr/>
        </p:nvSpPr>
        <p:spPr>
          <a:xfrm>
            <a:off x="4784754" y="1175657"/>
            <a:ext cx="1240971" cy="1183565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笑臉 23"/>
          <p:cNvSpPr/>
          <p:nvPr/>
        </p:nvSpPr>
        <p:spPr>
          <a:xfrm>
            <a:off x="9619122" y="718457"/>
            <a:ext cx="1240971" cy="1183565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閃電 9"/>
          <p:cNvSpPr/>
          <p:nvPr/>
        </p:nvSpPr>
        <p:spPr>
          <a:xfrm>
            <a:off x="9862457" y="4597348"/>
            <a:ext cx="666206" cy="902115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3194 0.03426 -0.00087 0.00324 -0.02292 0.02106 C -0.03108 0.02778 -0.03854 0.03611 -0.04705 0.0419 C -0.08021 0.06412 -0.0967 0.07592 -0.13993 0.09537 L -0.25851 0.14861 C -0.31771 0.1743 -0.34167 0.18217 -0.40712 0.19815 C -0.4375 0.20555 -0.46788 0.2125 -0.49861 0.21713 C -0.58785 0.23078 -0.63021 0.22916 -0.71996 0.23241 L -0.81719 0.23611 C -0.98403 0.23426 -0.94219 0.24815 -1.05573 0.21713 C -1.09844 0.20555 -1.12101 0.20162 -1.15833 0.17338 C -1.17031 0.16435 -1.18854 0.13703 -1.19549 0.12199 C -1.20035 0.1118 -1.20312 0.10046 -1.20694 0.08958 C -1.21007 0.0706 -1.21406 0.05208 -1.21267 0.03241 C -1.21198 0.02129 -1.21042 0.01018 -1.20694 0 C -1.19809 -0.0257 -1.17621 -0.05278 -1.15833 -0.06482 C -1.14375 -0.07454 -1.12726 -0.07778 -1.11146 -0.0838 C -1.09479 -0.09005 -1.0783 -0.09676 -1.06146 -0.10093 C -1.04444 -0.10509 -1.02708 -0.10602 -1.01007 -0.10857 L -0.9243 -0.10672 C -0.90972 -0.10486 -0.88698 -0.09422 -0.8743 -0.08195 C -0.86111 -0.06922 -0.8467 -0.04607 -0.83854 -0.02847 C -0.83021 -0.01065 -0.81059 0.04977 -0.80712 0.06481 C -0.79774 0.10486 -0.78281 0.1868 -0.78281 0.1868 C -0.78142 0.20833 -0.77986 0.22986 -0.77847 0.25139 C -0.77743 0.27106 -0.77569 0.29074 -0.77569 0.31041 C -0.77569 0.34259 -0.77795 0.37569 -0.78715 0.40578 C -0.79028 0.41597 -0.79531 0.42523 -0.8 0.43426 C -0.80382 0.44166 -0.80764 0.44953 -0.81285 0.45532 C -0.82257 0.4662 -0.83715 0.46736 -0.84861 0.4706 C -0.85278 0.46991 -0.85764 0.47153 -0.86146 0.46852 C -0.90486 0.43472 -0.96771 0.34375 -0.98854 0.30671 C -1.02309 0.24537 -1.06146 0.18148 -1.08993 0.11435 C -1.12326 0.03565 -1.12396 0.0206 -1.14271 -0.05903 C -1.14479 -0.10718 -1.15 -0.13611 -1.13715 -0.18287 C -1.12569 -0.22338 -1.10017 -0.25949 -1.07292 -0.28172 C -1.0533 -0.29722 -1.03177 -0.3088 -1.01007 -0.31783 C -0.98108 -0.32986 -0.95139 -0.33959 -0.92135 -0.34445 C -0.88542 -0.35047 -0.84896 -0.34838 -0.81285 -0.35023 C -0.7691 -0.34514 -0.72483 -0.34398 -0.68142 -0.33496 C -0.57604 -0.31297 -0.48871 -0.27685 -0.38854 -0.23009 C -0.34288 -0.20903 -0.2974 -0.18704 -0.25278 -0.16181 C -0.2 -0.13195 -0.11979 -0.07963 -0.06996 -0.03241 C -0.05625 -0.01922 -0.04514 -0.00185 -0.03281 0.01342 C -0.0309 0.02037 -0.02726 0.02685 -0.02708 0.03426 C -0.02621 0.06713 -0.03246 0.07407 -0.05 0.09537 C -0.05851 0.10555 -0.06684 0.1169 -0.07708 0.12384 C -0.11892 0.15208 -0.16163 0.1787 -0.20573 0.2 C -0.24479 0.21898 -0.36979 0.24907 -0.40434 0.25324 C -0.44514 0.25833 -0.48611 0.25578 -0.52708 0.25717 C -0.56615 0.25532 -0.60608 0.26296 -0.64427 0.25139 C -0.77535 0.21227 -0.85121 0.19097 -0.93854 0.08009 C -0.95677 0.05694 -0.97309 0.03078 -0.98576 0.00185 C -0.99913 -0.02894 -1.00573 -0.06412 -1.01562 -0.09699 C -1.01805 -0.1544 -1.02517 -0.23959 -1.01424 -0.29676 C -1.00729 -0.33357 -0.99531 -0.36852 -0.98142 -0.40162 C -0.96649 -0.43704 -0.95469 -0.48009 -0.92847 -0.5007 C -0.90677 -0.51783 -0.87812 -0.50185 -0.85278 -0.50255 C -0.50382 -0.49375 -0.42066 -0.57847 -0.18576 -0.41505 C -0.17309 -0.40625 -0.16562 -0.3882 -0.15573 -0.375 C -0.15052 -0.36042 -0.1434 -0.34676 -0.13993 -0.33125 C -0.13628 -0.31459 -0.13403 -0.29699 -0.1342 -0.27963 C -0.1349 -0.23704 -0.13576 -0.19375 -0.14288 -0.15232 C -0.14792 -0.12269 -0.15937 -0.0956 -0.16996 -0.06852 C -0.19809 0.00324 -0.21996 0.04282 -0.26424 0.09907 C -0.28767 0.12893 -0.31215 0.15787 -0.33854 0.18287 C -0.36753 0.21018 -0.3967 0.23889 -0.43003 0.25532 C -0.59479 0.33703 -0.59219 0.32778 -0.72292 0.33333 C -0.75677 0.32662 -0.78246 0.33194 -0.80712 0.29907 C -0.81285 0.29143 -0.81476 0.28009 -0.81858 0.2706 C -0.82292 0.20393 -0.82743 0.1831 -0.81562 0.11041 C -0.80312 0.03194 -0.77865 -0.04144 -0.74566 -0.10857 C -0.68385 -0.23426 -0.59774 -0.3375 -0.49861 -0.40926 C -0.45955 -0.4375 -0.42101 -0.47315 -0.37708 -0.48172 C -0.25538 -0.50486 -0.13142 -0.4956 -0.00851 -0.50255 C 0.02517 -0.5007 0.05955 -0.50533 0.09288 -0.49676 C 0.11059 -0.49236 0.13785 -0.4882 0.14149 -0.46435 C 0.15729 -0.36088 0.14132 -0.27755 0.11007 -0.19213 C 0.09983 -0.16459 0.0908 -0.13542 0.07708 -0.11042 C 0.0507 -0.06204 0.02465 -0.01134 -0.01007 0.02662 C -0.02621 0.04444 -0.04184 0.06319 -0.05851 0.08009 C -0.09965 0.12106 -0.08924 0.11597 -0.11146 0.12569 C -0.11042 0.11504 -0.11007 0.10393 -0.10851 0.09328 C -0.10764 0.0875 -0.10625 0.08171 -0.10434 0.07616 C -0.09965 0.06366 -0.09444 0.05162 -0.08854 0.04004 C -0.08524 0.03356 -0.07014 0.01319 -0.06562 0.00764 C -0.06163 0.00254 -0.04844 -0.01134 -0.04427 -0.0132 L -0.03993 -0.01528 C -0.03663 0.00278 -0.0375 -0.0125 -0.05712 0.00764 L -0.09427 0.04583 C -0.09809 0.04953 -0.10208 0.05301 -0.10573 0.05717 C -0.11302 0.06528 -0.1184 0.07199 -0.12708 0.07824 C -0.13351 0.08264 -0.14305 0.08541 -0.15 0.08773 C -0.16267 0.09166 -0.16042 0.09097 -0.17135 0.09328 C -0.17517 0.09537 -0.17882 0.09768 -0.18281 0.09907 C -0.18871 0.10116 -0.19115 0.10092 -0.19566 0.10092 L -0.27847 0.03055 L -0.28576 0.03819 " pathEditMode="relative" ptsTypes="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4045 0.00833 0.00694 -0.00231 -0.05 0.01528 C -0.06597 0.02014 -0.08229 0.02454 -0.09844 0.02847 C -0.11754 0.03333 -0.13663 0.03657 -0.15556 0.0419 C -0.18941 0.05139 -0.25799 0.07431 -0.28993 0.08958 C -0.32709 0.10718 -0.3908 0.14907 -0.43559 0.15995 C -0.44601 0.1625 -0.52622 0.16852 -0.53993 0.16945 C -0.55365 0.1669 -0.57413 0.17778 -0.58125 0.16181 C -0.58976 0.14306 -0.57778 0.11806 -0.57274 0.09722 C -0.57014 0.08634 -0.56372 0.07755 -0.55851 0.06852 C -0.53629 0.03102 -0.52778 0.02245 -0.49271 -0.00185 C -0.44722 -0.03356 -0.41927 -0.04282 -0.3684 -0.05903 C -0.32691 -0.07222 -0.2809 -0.08333 -0.23854 -0.09143 C -0.22274 -0.09444 -0.20712 -0.09653 -0.19132 -0.09907 C -0.18177 -0.09838 -0.16858 -0.10718 -0.16285 -0.09722 C -0.1559 -0.08495 -0.16215 -0.06643 -0.16424 -0.05139 C -0.16684 -0.03241 -0.18837 0.04213 -0.19271 0.05532 C -0.21198 0.11204 -0.24983 0.19074 -0.27136 0.23611 C -0.29427 0.28449 -0.30226 0.30139 -0.33281 0.33912 C -0.34115 0.34954 -0.35018 0.35949 -0.3599 0.36759 C -0.37014 0.37616 -0.39393 0.38889 -0.40712 0.39607 C -0.41181 0.39167 -0.41858 0.38958 -0.42136 0.38287 C -0.42709 0.36898 -0.42778 0.35232 -0.43125 0.33704 C -0.43577 0.31806 -0.44132 0.29931 -0.44566 0.28009 C -0.4566 0.23056 -0.47709 0.13148 -0.47709 0.13148 C -0.47847 0.11181 -0.48021 0.09213 -0.48125 0.07245 C -0.48264 0.0507 -0.48438 0.02917 -0.4842 0.00764 C -0.48386 -0.02685 -0.48004 -0.06481 -0.46997 -0.09722 C -0.46493 -0.11319 -0.45868 -0.1287 -0.45139 -0.14282 C -0.44584 -0.1537 -0.43854 -0.16273 -0.43125 -0.17153 C -0.42448 -0.17986 -0.41059 -0.1919 -0.40139 -0.1963 C -0.39809 -0.19768 -0.39462 -0.19745 -0.39132 -0.19815 C -0.38698 -0.19375 -0.38212 -0.19028 -0.37847 -0.18472 C -0.37413 -0.17824 -0.35695 -0.1368 -0.35556 -0.13333 C -0.33768 -0.08542 -0.32622 -0.05787 -0.31563 -0.01134 C -0.31372 -0.00324 -0.31285 0.00509 -0.31129 0.01343 C -0.3099 0.03704 -0.30834 0.05278 -0.31129 0.07801 C -0.31215 0.08472 -0.31459 0.0912 -0.31702 0.09722 C -0.32431 0.11458 -0.33768 0.13449 -0.35278 0.13912 C -0.36893 0.14375 -0.36129 0.1419 -0.3757 0.14468 C -0.38281 0.14352 -0.39011 0.14375 -0.39705 0.14097 C -0.40538 0.1375 -0.42136 0.11898 -0.42709 0.11227 C -0.43715 0.10046 -0.44809 0.08958 -0.45712 0.07616 C -0.46545 0.06343 -0.47188 0.04861 -0.47847 0.03426 C -0.50209 -0.01736 -0.49896 -0.01343 -0.51424 -0.06852 C -0.51615 -0.10555 -0.52031 -0.13866 -0.51268 -0.17523 C -0.50365 -0.21991 -0.48542 -0.26227 -0.46268 -0.29722 C -0.44931 -0.31782 -0.43455 -0.33704 -0.4184 -0.3544 C -0.38559 -0.38958 -0.3467 -0.41713 -0.30712 -0.43611 C -0.28559 -0.44653 -0.26354 -0.45393 -0.24132 -0.46088 C -0.22292 -0.46667 -0.20434 -0.47153 -0.18559 -0.4743 C -0.16615 -0.47731 -0.14653 -0.47685 -0.12709 -0.47801 C -0.03906 -0.47222 -0.03837 -0.48657 0.02014 -0.45347 C 0.03021 -0.44768 0.04583 -0.43611 0.05434 -0.42477 C 0.05781 -0.42014 0.06076 -0.4118 0.06302 -0.40579 C 0.06198 -0.38796 0.06267 -0.36991 0.06007 -0.35231 C 0.05885 -0.34352 0.05451 -0.33588 0.05156 -0.32755 C 0.04357 -0.30648 0.04097 -0.30023 0.03003 -0.28194 C 0.02083 -0.26643 0.01111 -0.25162 0 -0.23819 C -0.01111 -0.22454 -0.02049 -0.21412 -0.0342 -0.20579 C -0.03976 -0.20231 -0.04566 -0.20093 -0.05139 -0.19815 C -0.07535 -0.18611 -0.06059 -0.19074 -0.0757 -0.18657 C -0.11198 -0.18935 -0.08959 -0.18611 -0.11563 -0.19236 C -0.12865 -0.1956 -0.13611 -0.19583 -0.14844 -0.20185 C -0.15382 -0.20463 -0.15886 -0.2088 -0.16424 -0.21134 C -0.19132 -0.22523 -0.18247 -0.21782 -0.19983 -0.2287 C -0.2125 -0.23634 -0.20486 -0.23194 -0.21702 -0.2419 C -0.22274 -0.24653 -0.22952 -0.24907 -0.2342 -0.25532 C -0.24236 -0.2662 -0.23455 -0.25741 -0.24271 -0.26296 C -0.24427 -0.26389 -0.24549 -0.26574 -0.24705 -0.26667 C -0.24844 -0.26759 -0.24983 -0.26805 -0.25139 -0.26852 C -0.25868 -0.2713 -0.2592 -0.27083 -0.2684 -0.27245 C -0.28698 -0.27083 -0.28768 -0.27755 -0.29566 -0.26481 C -0.2967 -0.26296 -0.29757 -0.26088 -0.29844 -0.25903 C -0.29948 -0.25532 -0.30018 -0.25139 -0.30139 -0.24768 C -0.30209 -0.2456 -0.30347 -0.24398 -0.30417 -0.2419 C -0.30538 -0.23819 -0.3059 -0.23426 -0.30712 -0.23055 C -0.30903 -0.22361 -0.31042 -0.22037 -0.31129 -0.21343 C -0.31146 -0.21204 -0.31129 -0.21088 -0.31129 -0.20949 L -0.30556 -0.22477 " pathEditMode="relative" ptsTypes="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88 -0.04097 L -0.11788 -0.04097 L -0.20503 -0.06759 C -0.24514 -0.08102 -0.2849 -0.0963 -0.325 -0.10949 C -0.40851 -0.13704 -0.54201 -0.17755 -0.62361 -0.19537 C -0.67674 -0.20671 -0.73021 -0.21412 -0.78368 -0.22199 C -0.83698 -0.22986 -1.01736 -0.24491 -1.10503 -0.27338 C -1.13264 -0.28241 -1.18542 -0.30972 -1.2092 -0.33241 C -1.25556 -0.37685 -1.31528 -0.47245 -1.34635 -0.52477 C -1.38299 -0.5868 -1.41788 -0.65069 -1.45191 -0.71528 C -1.49028 -0.78773 -1.52083 -0.86782 -1.56337 -0.93611 C -1.59149 -0.98102 -1.62917 -1.01366 -1.66198 -1.05231 C -1.69792 -1.0331 -1.66944 -1.0544 -1.62621 -0.99884 C -1.5724 -0.92963 -1.51806 -0.86018 -1.47205 -0.78171 C -1.37083 -0.60995 -1.35868 -0.60116 -1.26771 -0.3706 C -1.25503 -0.33842 -1.25052 -0.30185 -1.24201 -0.26759 C -1.2401 -0.23981 -1.23698 -0.2118 -1.23628 -0.1838 C -1.23559 -0.15903 -1.23559 -0.13426 -1.23767 -0.10949 C -1.24045 -0.07778 -1.24948 -0.03449 -1.26059 -0.00486 C -1.26354 0.00301 -1.26823 0.00926 -1.27205 0.0162 C -1.27431 -0.02454 -1.27847 -0.05301 -1.2691 -0.09421 C -1.2658 -0.10903 -1.25937 -0.12245 -1.25208 -0.13426 C -1.24479 -0.14583 -1.23628 -0.15602 -1.22621 -0.16296 C -1.21528 -0.17037 -1.20243 -0.17176 -1.19062 -0.17616 C -1.14444 -0.16551 -1.09635 -0.16505 -1.05226 -0.14375 C -0.97205 -0.10532 -0.89531 -0.05417 -0.82083 0.00093 C -0.65521 0.12315 -0.65243 0.11783 -0.47083 0.2963 C -0.44496 0.32153 -0.42517 0.35648 -0.3993 0.38195 C -0.38663 0.39445 -0.34236 0.39931 -0.35642 0.40857 C -0.37778 0.42292 -0.40417 0.40347 -0.42795 0.40093 C -0.43455 0.3882 -0.44601 0.37824 -0.44792 0.36296 C -0.49149 0.02778 -0.53125 -0.04491 -0.46927 -0.2963 C -0.45816 -0.34167 -0.44288 -0.38518 -0.42656 -0.42778 C -0.41424 -0.45972 -0.3993 -0.48981 -0.38368 -0.51921 C -0.35851 -0.56597 -0.35712 -0.56898 -0.32795 -0.58958 C -0.32569 -0.5912 -0.32309 -0.59213 -0.32083 -0.59352 C -0.32691 -0.48055 -0.32535 -0.44236 -0.34514 -0.33241 C -0.35382 -0.28426 -0.36198 -0.23518 -0.37656 -0.18958 C -0.40781 -0.0912 -0.44583 0.00301 -0.48229 0.09815 C -0.48785 0.11273 -0.49045 0.11435 -0.49792 0.12107 C -0.50885 0.03519 -0.51996 -0.05046 -0.53073 -0.13611 C -0.57795 -0.51157 -0.58819 -0.57847 -0.61649 -1.05231 C -0.61701 -1.06088 -0.60694 -1.04097 -0.60226 -1.03518 C -0.61476 -0.88866 -0.61059 -0.92106 -0.65069 -0.68495 C -0.66042 -0.62778 -0.6724 -0.5713 -0.68507 -0.51528 C -0.71545 -0.37986 -0.74045 -0.28634 -0.78212 -0.15717 C -0.81024 -0.0706 -0.85243 0.04699 -0.89219 0.12662 C -0.91858 0.1794 -0.9493 0.22824 -0.97795 0.27917 C -0.97986 0.26065 -0.98246 0.24236 -0.98368 0.22384 C -0.99149 0.10255 -1.00503 -0.14005 -1.00503 -0.14005 C -1.01684 -0.5419 -1.01788 -0.47685 -1.00781 -1.05231 C -1.00781 -1.05717 -1.00312 -1.04467 -1.00069 -1.04097 C -0.99549 -0.73264 -0.99392 -0.76296 -1.00937 -0.30185 C -1.01059 -0.26481 -1.0158 -0.22801 -1.02083 -0.19143 C -1.02483 -0.16065 -1.03125 -0.13055 -1.03646 -0.1 C -1.02691 -0.32616 -1.02899 -0.29954 -0.9993 -0.66204 C -0.97726 -0.93079 -0.98958 -0.85417 -0.93941 -1.05231 C -0.8717 -0.95324 -0.7934 -0.86551 -0.73646 -0.75509 C -0.70885 -0.70185 -0.70469 -0.63264 -0.6908 -0.5706 C -0.67101 -0.48241 -0.57257 -0.03518 -0.56076 0.09051 L -0.55937 0.10579 C -0.55885 0.10139 -0.55816 0.09676 -0.55799 0.09236 C -0.55121 -0.01713 -0.55399 -0.05069 -0.56371 -0.19907 C -0.56615 -0.23819 -0.56996 -0.27755 -0.57795 -0.31528 C -0.61406 -0.48588 -0.58871 -0.45856 -0.63212 -0.50208 C -0.63368 -0.5 -0.63559 -0.49861 -0.63646 -0.4963 C -0.64861 -0.46018 -0.67083 -0.36088 -0.675 -0.3419 C -0.68594 -0.29259 -0.69687 -0.24329 -0.70642 -0.19329 C -0.82014 0.39884 -0.6974 0.25764 -0.8408 0.40857 C -0.9184 0.35857 -0.88385 0.40301 -0.88212 0.23519 C -0.88038 0.05046 -0.87951 -0.13426 -0.87795 -0.31898 C -0.8776 -0.35185 -0.87309 -0.85255 -0.87083 -0.88842 C -0.86719 -0.94398 -0.85451 -0.99768 -0.84653 -1.05231 C -0.84167 -0.7831 -0.84809 -1.00092 -0.83368 -0.74167 C -0.83021 -0.68171 -0.82986 -0.62106 -0.825 -0.56111 C -0.81354 -0.41713 -0.79913 -0.27384 -0.78507 -0.13055 C -0.78003 -0.07893 -0.77604 -0.05116 -0.76649 -0.00486 C -0.76528 0.00116 -0.76354 0.00671 -0.76215 0.01227 C -0.70104 -0.19143 -0.69514 -0.41805 -0.64653 -0.62778 C -0.63212 -0.68935 -0.61892 -0.75116 -0.60365 -0.81227 C -0.58993 -0.86667 -0.57986 -0.92361 -0.55937 -0.97407 C -0.54687 -1.00509 -0.52413 -1.02616 -0.50642 -1.05231 C -0.49913 -0.96458 -0.50903 -1.08866 -0.4993 -0.91898 C -0.49653 -0.86875 -0.49219 -0.81875 -0.48941 -0.76852 C -0.48559 -0.70139 -0.48368 -0.63403 -0.47934 -0.56667 C -0.46944 -0.4162 -0.45642 -0.26597 -0.44653 -0.11528 C -0.43368 0.07963 -0.43073 0.20995 -0.42361 0.40857 C -0.42639 -0.05671 -0.43316 -0.61065 -0.41076 -1.05231 C -0.4099 -1.06944 -0.38889 -1.03449 -0.37795 -1.02569 C -0.36042 -0.24792 -0.3651 -0.55856 -0.35937 -0.09421 C -0.35885 0.04468 -0.35087 0.18426 -0.35799 0.32292 C -0.35955 0.35394 -0.36823 0.38727 -0.38507 0.40857 C -0.39288 0.41852 -0.3901 0.38079 -0.39219 0.36667 C -0.39878 0.32245 -0.40521 0.27801 -0.41076 0.23333 C -0.4276 0.09815 -0.43976 -0.03796 -0.45937 -0.17245 C -0.48976 -0.38125 -0.51701 -0.5912 -0.55069 -0.79884 C -0.57153 -0.92616 -0.56458 -0.91111 -0.58941 -0.96088 C -0.59462 -0.94444 -0.60174 -0.9287 -0.60503 -0.91134 C -0.63368 -0.76389 -0.64687 -0.61111 -0.68507 -0.46759 C -0.82674 0.06389 -0.78802 0.08658 -0.92222 0.36296 C -0.92517 0.36898 -0.92882 0.37431 -0.93212 0.38009 C -0.96788 0.29167 -0.95642 0.32708 -0.98941 0.18009 C -1.26406 -1.04653 -1.11719 -0.4456 -1.26771 -1.05231 C -1.49774 -1.0206 -1.37361 -1.07477 -1.33351 -0.43333 C -1.2941 0.19468 -1.3224 0.0544 -1.22205 0.40857 C -1.21493 0.39908 -1.20278 0.39329 -1.20052 0.38009 C -1.19427 0.34283 -1.19878 0.30394 -1.19774 0.26574 C -1.19601 0.20417 -1.19392 0.14259 -1.19201 0.08102 C -1.19097 -0.22569 -1.1908 -0.53241 -1.18906 -0.83889 C -1.18837 -0.97778 -1.19115 -0.93842 -1.17621 -1.04282 C -1.13455 -0.87592 -1.18715 -1.09236 -1.11354 -0.70393 C -1.06545 -0.45023 -0.96875 -0.10208 -0.91076 0.1 C -0.89705 0.14792 -0.87656 0.19213 -0.85799 0.23727 C -0.83108 0.30162 -0.83194 0.29792 -0.80642 0.3382 C -0.79167 0.25278 -0.79566 0.2794 -0.77934 0.15139 C -0.74896 -0.08588 -0.72621 -0.32523 -0.68941 -0.56111 C -0.67604 -0.64606 -0.67292 -0.73518 -0.6493 -0.81597 C -0.62465 -0.90092 -0.58073 -0.97361 -0.54653 -1.05231 C -0.43264 -0.78958 -0.49826 -0.96805 -0.40799 -0.44861 C -0.37917 -0.2838 -0.35208 -0.11829 -0.32361 0.04676 C -0.31094 0.12107 -0.31233 0.11273 -0.30087 0.16482 C -0.20434 0.07894 -0.24184 -0.1375 -0.18646 -0.27338 L 0.13056 -1.05231 C 0.1507 -1.05046 0.18976 -1.07338 0.19063 -1.04653 C 0.23021 0.12732 0.27326 -0.08935 0.16354 0.40857 C 0.07986 0.19398 0.15695 0.4007 0.03924 -0.17824 C -0.09132 -0.81898 -0.01667 -0.57523 -0.20503 -1.05231 C -0.29462 -1.04583 -0.38993 -1.07616 -0.47361 -1.03333 C -0.52691 -1.00579 -0.55243 -0.92176 -0.58368 -0.85787 C -0.63194 -0.75926 -0.67222 -0.65393 -0.71076 -0.54768 C -0.95972 0.13935 -0.91736 -0.03148 -0.99653 0.30949 C -0.97865 0.14815 -0.9467 -0.15625 -0.92361 -0.28866 C -0.86319 -0.63565 -0.88021 -0.58727 -0.825 -0.73449 C -0.81927 -0.68356 -0.8118 -0.6331 -0.80799 -0.58194 C -0.78802 -0.32315 -0.75365 0.19537 -0.75365 0.19537 C -0.75174 0.26644 -0.75191 0.33773 -0.74792 0.40857 C -0.74757 0.41366 -0.74288 0.40023 -0.74219 0.39537 C -0.73906 0.37014 -0.73889 0.34445 -0.73646 0.31898 C -0.62812 -0.79676 -0.68941 -0.37986 -0.57795 -1.05231 C -0.5618 -0.98565 -0.53733 -0.92153 -0.52934 -0.85231 C -0.3816 0.43681 -0.57083 -0.0294 -0.38229 0.40857 C -0.29635 0.21435 -0.35104 0.36644 -0.34653 -0.08102 C -0.34549 -0.1787 -0.34358 -0.27662 -0.34219 -0.3743 C -0.34132 -0.60046 -0.34514 -0.82639 -0.33941 -1.05231 C -0.33889 -1.07338 -0.32847 -1.01227 -0.32656 -0.99143 C -0.29948 -0.71389 -0.27726 -0.43518 -0.25226 -0.15717 C -0.23785 0.00301 -0.22135 0.16273 -0.20799 0.32292 C -0.20555 0.35139 -0.20417 0.38033 -0.20087 0.40857 C -0.19878 0.425 -0.20174 0.37546 -0.20365 0.35903 C -0.23889 0.05718 -0.26649 -0.24653 -0.31215 -0.54583 C -0.39253 -1.07153 -0.26059 -1.04537 -0.43785 -1.05231 C -0.44219 -1.01667 -0.4474 -0.98125 -0.45069 -0.9456 C -0.48785 -0.55555 -0.44583 -0.1375 -0.55937 0.2257 L -0.61649 0.40857 C -0.94392 0.19028 -0.68455 0.3956 -0.93368 -0.70393 C -0.97743 -0.89745 -0.95295 -0.84722 -0.98507 -0.91134 C -0.98646 -0.9044 -0.98837 -0.89745 -0.98941 -0.89028 C -1.02743 -0.58287 -1.01146 -0.68148 -1.02639 -0.23333 C -1.02604 -0.17106 -1.01597 0.01435 -1.025 -0.04676 C -1.07882 -0.40903 -1.03316 -0.59375 -1.12205 -0.96852 C -1.13229 -1.01157 -1.17535 -1.0243 -1.20208 -1.05231 C -1.22483 -1.03889 -1.2691 -1.0456 -1.27049 -1.01227 C -1.28142 -0.76597 -1.25035 -0.51944 -1.23628 -0.27338 C -1.22639 -0.10162 -1.18125 0.27477 -1.16632 0.40857 C -0.96233 0.28681 -1.07465 0.4037 -1.025 -0.05046 C -0.95903 -0.65417 -0.975 -0.51759 -0.85226 -1.05231 C -0.80069 -1.03588 -0.72621 -1.06227 -0.69792 -1.00278 C -0.61493 -0.82778 -0.60052 -0.60972 -0.5493 -0.41435 C -0.51753 -0.29282 -0.4868 -0.17083 -0.4493 -0.05231 C -0.37361 0.18773 -0.38663 0.17269 -0.31215 0.34583 C -0.31094 0.34884 -0.30833 0.35093 -0.30642 0.35347 C -0.18611 0.04815 -0.52135 0.90417 -0.12934 -0.46759 L 0.03785 -1.05231 C 0.0592 -0.9919 0.09028 -0.93611 0.10208 -0.8713 C 0.12413 -0.75 0.18108 -0.0331 0.18767 0.04676 C 0.18872 0.16736 0.19063 0.52917 0.19063 0.40857 C 0.19063 -0.07199 0.21042 -0.5537 0.18767 -1.03333 C 0.18385 -1.11412 0.15469 -0.87685 0.13351 -0.80092 C 0.08056 -0.61065 -0.03698 -0.16204 -0.11944 0.06181 C -0.18628 0.24352 -0.17118 0.22245 -0.21944 0.28681 C -0.26962 0.10695 -0.26892 0.11945 -0.31371 -0.15903 C -0.33767 -0.30926 -0.35868 -0.46042 -0.375 -0.6125 C -0.38837 -0.73518 -0.39896 -0.9081 -0.40799 -1.05231 C -0.40937 -1.04097 -0.41111 -1.0294 -0.41215 -1.01805 C -0.41927 -0.94305 -0.42361 -0.86782 -0.43229 -0.79329 C -0.44601 -0.6743 -0.45573 -0.5537 -0.47934 -0.43727 C -0.51962 -0.23842 -0.56458 -0.04051 -0.62361 0.14954 C -0.70017 0.39583 -0.68316 0.36806 -0.80226 0.40857 C -0.83368 0.37107 -0.8717 0.34167 -0.89653 0.2963 C -1.0743 -0.03171 -1.2092 -0.51597 -1.34913 -0.83889 C -1.3842 -0.92014 -1.44062 -0.98125 -1.48628 -1.05231 C -1.66059 -0.87546 -1.55764 -1.01736 -1.54062 -0.43542 C -1.525 0.09745 -1.53021 -0.02338 -1.4934 0.40857 C -1.46528 0.31783 -1.42569 0.23195 -1.4092 0.13611 C -1.37674 -0.05069 -1.37066 -0.24398 -1.34774 -0.43333 C -1.32257 -0.64028 -1.29253 -0.84583 -1.26493 -1.05231 C -1.18385 -0.9875 -1.06163 -0.97245 -1.02222 -0.85787 C -0.93837 -0.61574 -0.96458 -0.3294 -0.925 -0.06759 C -0.90069 0.09329 -0.86215 0.24977 -0.83073 0.40857 C -0.73177 0.40301 -0.60208 0.48704 -0.53368 0.39144 C -0.43403 0.25255 -0.45382 0.02199 -0.41927 -0.16481 C -0.27344 -0.95579 -0.44358 -0.6625 -0.11944 -1.05231 C 0.03195 -1.03518 -0.04618 -1.08148 -0.02361 -0.7912 C 0.01545 -0.28912 0.04167 -0.03287 0.0849 0.40857 C 0.1724 0.22778 0.10052 0.39815 0.12639 -0.06944 C 0.14445 -0.39745 0.16997 -0.72477 0.19063 -1.05231 C 0.1908 -1.05579 0.18872 -1.04583 0.18767 -1.04282 C 0.15972 -0.79375 0.13299 -0.54491 0.10347 -0.2963 C 0.01389 0.45995 0.18472 0.33449 -0.19219 0.40857 C -0.32309 0.37361 -0.49479 0.43495 -0.58507 0.30394 C -0.68837 0.1537 -0.78663 -0.75532 -0.85365 -0.97222 C -0.86788 -1.01875 -0.91736 -1.02569 -0.9493 -1.05231 C -0.9868 -0.80278 -0.9618 -0.99676 -0.97934 -0.51528 C -1.01163 0.37384 -0.86719 0.13565 -1.05226 0.40857 C -1.15365 0.0625 -1.05885 0.41968 -1.14774 -0.30185 C -1.17865 -0.55347 -1.22014 -0.80208 -1.25625 -1.05231 C -1.30243 -1.04977 -1.37517 -1.10046 -1.39479 -1.04467 C -1.45451 -0.87639 -1.43194 -0.67592 -1.45486 -0.49236 C -1.49236 -0.19143 -1.53576 0.10833 -1.57621 0.40857 C -1.72552 0.26505 -1.66042 0.36713 -1.5349 -0.07917 C -1.28958 -0.95116 -1.46007 -0.72824 -1.10937 -1.05231 C -1.06233 -0.97153 -1.10972 -1.05764 -1.05503 -0.80648 C -1.0125 -0.61111 -0.97101 -0.41481 -0.92222 -0.22199 C -0.82153 0.17523 -0.83299 0.14005 -0.75642 0.34375 C -0.68368 0.04398 -0.79253 0.50208 -0.6493 -0.38773 C -0.61337 -0.61088 -0.56736 -0.83079 -0.52656 -1.05231 C -0.36979 -0.80069 -0.49288 -1.03634 -0.38073 -0.52477 C -0.31215 -0.21111 -0.23125 0.09745 -0.15642 0.40857 C 0.05052 0.31667 -0.08385 0.40741 -0.14358 -0.22199 C -0.1993 -0.80579 -0.16493 -0.60671 -0.275 -1.05231 C -0.27691 -1.04583 -0.28003 -1.04005 -0.28073 -1.03333 C -0.31337 -0.76435 -0.32795 -0.49097 -0.375 -0.22569 L -0.48785 0.40857 C -0.61545 0.3412 -0.78073 0.34491 -0.87083 0.20671 C -1.0868 -0.12523 -1.14062 -0.6125 -1.36337 -0.93611 L -1.4434 -1.05231 C -1.49097 -0.92546 -1.47292 -0.98264 -1.50486 -0.70972 C -1.51788 -0.59838 -1.52361 -0.48611 -1.53333 -0.3743 C -1.53455 -0.36088 -1.53628 -0.34768 -1.53767 -0.33426 C -1.59896 -0.5875 -1.64479 -0.7868 -1.73333 -1.05231 C -1.73698 -1.06296 -1.75052 -1.04838 -1.7592 -1.04653 C -1.71476 -0.60602 -1.6816 -0.20579 -1.52621 0.22963 C -1.48837 0.33588 -1.37396 0.34884 -1.29774 0.40857 L -1.06215 0.3706 C -0.99253 0.29977 -0.97344 0.16644 -0.9493 0.0544 C -0.94028 0.01204 -0.93229 -0.02176 -0.92639 -0.06574 C -0.91128 -0.18148 -0.9283 -0.14653 -0.90069 -0.30579 C -0.88941 -0.37176 -0.87969 -0.43842 -0.86649 -0.50393 C -0.84896 -0.59143 -0.84323 -0.60509 -0.82222 -0.66967 C -0.7901 -0.61273 -0.84062 -0.70324 -0.75226 -0.50764 C -0.72795 -0.45417 -0.6993 -0.40417 -0.67656 -0.34954 L -0.61371 -0.19907 C -0.61128 -0.20347 -0.60851 -0.20764 -0.60642 -0.2125 C -0.60555 -0.21481 -0.60555 -0.21759 -0.60503 -0.22014 C -0.60035 -0.24305 -0.60365 -0.22384 -0.5993 -0.25231 C -0.59687 -0.2875 -0.59948 -0.25926 -0.59514 -0.29236 C -0.59444 -0.29676 -0.59427 -0.30139 -0.59358 -0.30579 C -0.5934 -0.30764 -0.59253 -0.30949 -0.59219 -0.31157 C -0.59062 -0.31921 -0.5908 -0.31713 -0.5908 -0.32292 L -0.5993 -0.33634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" y="167933"/>
            <a:ext cx="251016" cy="18826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10" y="907273"/>
            <a:ext cx="623415" cy="46756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70" y="117911"/>
            <a:ext cx="1345654" cy="9885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83" y="2502082"/>
            <a:ext cx="2434426" cy="162439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" y="2425351"/>
            <a:ext cx="2462805" cy="164333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50" y="2020043"/>
            <a:ext cx="3677650" cy="245394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41926" y="4773630"/>
            <a:ext cx="1460748" cy="61395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mtClean="0"/>
              <a:t>密大腿</a:t>
            </a: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187337" y="4990011"/>
            <a:ext cx="1593669" cy="666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mtClean="0"/>
              <a:t>你看</a:t>
            </a:r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-1580606" y="796238"/>
            <a:ext cx="222068" cy="22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動作按鈕: 說明 14">
            <a:hlinkClick r:id="" action="ppaction://hlinkshowjump?jump=nextslide" highlightClick="1"/>
          </p:cNvPr>
          <p:cNvSpPr/>
          <p:nvPr/>
        </p:nvSpPr>
        <p:spPr>
          <a:xfrm>
            <a:off x="5796828" y="5865223"/>
            <a:ext cx="1120070" cy="992777"/>
          </a:xfrm>
          <a:prstGeom prst="actionButtonHelp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8" y="1436813"/>
            <a:ext cx="1345654" cy="98853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97" y="726525"/>
            <a:ext cx="1345654" cy="98853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256" y="1267096"/>
            <a:ext cx="1345654" cy="988538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15" y="1617006"/>
            <a:ext cx="1345654" cy="988538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136" y="2111275"/>
            <a:ext cx="1345654" cy="988538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96" y="4495742"/>
            <a:ext cx="1345654" cy="98853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790" y="612180"/>
            <a:ext cx="1345654" cy="9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4.44444E-6 L -5.27778E-6 4.44444E-6 L -0.17865 0.00393 L -0.50296 0.00208 C -0.52917 0.00139 -0.55539 -0.00255 -0.5816 -0.00556 C -0.63872 -0.0125 -0.64567 -0.01343 -0.69862 -0.03033 C -0.7389 -0.04329 -0.73994 -0.04259 -0.77431 -0.06667 C -0.78369 -0.07315 -0.79324 -0.07894 -0.80157 -0.0875 C -0.81112 -0.09746 -0.81962 -0.10926 -0.82726 -0.12176 C -0.87362 -0.19792 -0.86615 -0.1831 -0.88733 -0.24537 C -0.88976 -0.26088 -0.89358 -0.27871 -0.89289 -0.29491 C -0.89271 -0.30209 -0.89219 -0.30926 -0.89011 -0.31597 C -0.88421 -0.33542 -0.87848 -0.33959 -0.8658 -0.35023 C -0.85938 -0.35556 -0.85296 -0.36181 -0.84584 -0.36551 C -0.82813 -0.37454 -0.81146 -0.37824 -0.79289 -0.38079 C -0.78629 -0.38148 -0.77969 -0.38195 -0.77292 -0.38264 C -0.76685 -0.38079 -0.75938 -0.38218 -0.75435 -0.37685 C -0.75035 -0.37246 -0.74497 -0.33241 -0.74445 -0.32917 C -0.74185 -0.2544 -0.73994 -0.2331 -0.75018 -0.13334 C -0.75174 -0.11783 -0.75851 -0.10394 -0.76303 -0.08935 C -0.77292 -0.05764 -0.77205 -0.05579 -0.78872 -0.03241 C -0.79306 -0.02616 -0.7974 -0.01945 -0.80296 -0.01505 C -0.80817 -0.01111 -0.81424 -0.00972 -0.82015 -0.00764 C -0.83872 -0.00093 -0.84584 -0.00093 -0.8658 0.00208 C -0.87813 0.00069 -0.89098 0.00208 -0.90296 -0.00185 C -0.93994 -0.01366 -0.97813 -0.04097 -1.01008 -0.06667 C -1.03976 -0.09028 -1.10799 -0.1507 -1.13438 -0.18264 C -1.17883 -0.23658 -1.18785 -0.26111 -1.21997 -0.32361 C -1.22831 -0.36551 -1.23733 -0.39514 -1.23421 -0.43982 C -1.23317 -0.45556 -1.22761 -0.47014 -1.22431 -0.48542 C -1.18803 -0.48472 -1.15174 -0.49028 -1.1158 -0.48357 C -1.09983 -0.48056 -1.08542 -0.46806 -1.07153 -0.45695 C -1.04549 -0.43565 -0.96771 -0.35116 -0.95018 -0.32917 C -0.86771 -0.22639 -0.79271 -0.13334 -0.72431 -0.01713 C -0.70556 0.01481 -0.68681 0.04699 -0.67153 0.08194 C -0.64515 0.14213 -0.64445 0.16528 -0.63438 0.22685 C -0.63907 0.25717 -0.64028 0.28912 -0.64862 0.31829 C -0.65851 0.35254 -0.68681 0.38356 -0.71008 0.40023 C -0.7408 0.42199 -0.81789 0.46111 -0.85018 0.4669 C -0.91355 0.47801 -0.97778 0.47824 -1.0415 0.48403 C -1.11494 0.4706 -1.18907 0.46458 -1.26129 0.44398 C -1.29914 0.4331 -1.33473 0.41134 -1.36997 0.39051 C -1.42831 0.35625 -1.4823 0.31458 -1.52848 0.25532 C -1.54532 0.23379 -1.55799 0.20717 -1.57275 0.18287 C -1.57987 0.1581 -1.59237 0.13518 -1.59428 0.10856 C -1.59688 0.06991 -1.59462 0.0294 -1.5856 -0.00764 C -1.57587 -0.04792 -1.5257 -0.08334 -1.5014 -0.09514 C -1.42119 -0.13426 -1.38681 -0.1257 -1.29706 -0.13125 C -1.2514 -0.12755 -1.20521 -0.12986 -1.16008 -0.11991 C -1.06945 -0.1 -0.95053 -0.04398 -0.86719 0.00579 C -0.80539 0.04259 -0.72466 0.09954 -0.67431 0.16574 C -0.65886 0.18634 -0.64966 0.21412 -0.63733 0.23819 C -0.6349 0.26829 -0.62726 0.32384 -0.63872 0.35254 C -0.67813 0.45185 -0.72223 0.53611 -0.79289 0.59629 C -0.90417 0.69097 -1.01094 0.77523 -1.13577 0.8287 C -1.18247 0.84884 -1.22987 0.86713 -1.27848 0.87639 C -1.37119 0.89398 -1.46511 0.89791 -1.55851 0.90879 C -1.57969 0.90694 -1.73195 0.90463 -1.7599 0.86875 C -1.77987 0.84329 -1.77431 0.79768 -1.78143 0.76204 C -1.78004 0.72847 -1.78334 0.69375 -1.77709 0.66111 C -1.72015 0.36389 -1.54098 0.26273 -1.32709 0.07824 C -1.2632 0.02315 -1.18594 -0.00116 -1.11146 -0.02084 C -0.96945 -0.05857 -0.82396 -0.06921 -0.68004 -0.09329 C -0.56962 -0.07685 -0.45886 -0.06366 -0.34862 -0.04375 C -0.34532 -0.04306 -0.34393 -0.03658 -0.34289 -0.03241 C -0.3415 -0.02616 -0.34202 -0.01968 -0.3415 -0.0132 C -0.3573 0.03495 -0.36945 0.08565 -0.38872 0.13148 C -0.41372 0.1912 -0.49185 0.31944 -0.53004 0.36018 C -0.69931 0.54074 -0.78108 0.61458 -0.96442 0.72199 C -1.02518 0.75764 -1.08577 0.79606 -1.15018 0.81736 C -1.26824 0.85602 -1.38994 0.87315 -1.5099 0.90116 C -1.5448 0.8993 -1.57987 0.90231 -1.61424 0.89537 C -1.62865 0.89259 -1.65209 0.89166 -1.65417 0.87245 C -1.66893 0.73565 -1.63247 0.60278 -1.5856 0.48588 C -1.56077 0.42338 -1.54202 0.35023 -1.50001 0.30671 C -0.86337 -0.35023 -1.0533 -0.25602 -0.52153 -0.34074 C -0.41337 -0.29144 -0.42136 -0.32408 -0.51008 -0.06273 C -0.59601 0.19004 -0.68247 0.36065 -0.81442 0.55625 C -0.8632 0.6287 -0.90487 0.71504 -0.96719 0.76597 C -1.07883 0.85717 -1.20712 0.90555 -1.32709 0.97546 C -1.47848 0.97222 -1.65504 1.07731 -1.78143 0.96597 C -1.85244 0.90324 -1.74515 0.74166 -1.70712 0.64004 C -1.6441 0.47245 -1.43091 -0.00093 -1.27848 -0.15046 C -1.14462 -0.28171 -0.99098 -0.37361 -0.84723 -0.48542 L -0.39445 -0.48357 C -0.38924 -0.48334 -0.38299 -0.47477 -0.38438 -0.46829 C -0.42987 -0.26227 -0.47605 -0.05625 -0.53299 0.14491 C -0.65174 0.56435 -0.85383 0.63588 -1.1573 0.97546 C -1.20469 0.9456 -1.28438 0.95278 -1.30001 0.88588 C -1.3165 0.81504 -1.25209 0.75185 -1.22431 0.68773 C -1.08282 0.36111 -0.9382 0.01273 -0.72015 -0.23982 C -0.6382 -0.33472 -0.5316 -0.3831 -0.43716 -0.45486 C -0.44705 -0.3632 -0.44844 -0.33171 -0.49445 -0.21505 C -0.65244 0.18657 -0.82396 0.57847 -0.98872 0.97546 C -1.16962 0.92523 -1.41581 1.01713 -1.53143 0.825 C -1.62223 0.67384 -1.45886 0.44977 -1.41563 0.26481 C -1.33056 -0.09954 -1.29601 -0.11181 -1.12449 -0.48542 C -1.07535 -0.45046 -0.98837 -0.45324 -0.97726 -0.38079 C -0.95278 -0.2206 -1.01337 -0.05787 -1.03438 0.10301 C -1.11928 0.75139 -1.06112 0.52014 -1.21858 0.97546 C -1.2948 0.61157 -1.37101 0.40208 -1.33282 0.02106 C -1.31997 -0.10718 -1.29584 -0.24074 -1.23994 -0.3463 C -1.2007 -0.4206 -1.12292 -0.43912 -1.06442 -0.48542 C -0.98681 -0.45232 -0.89567 -0.45347 -0.8316 -0.38634 C -0.78733 -0.34005 -0.7849 -0.24908 -0.77015 -0.17685 C -0.76563 -0.15486 -0.77188 -0.13125 -0.77431 -0.10857 C -0.78473 -0.01759 -0.79983 0.03194 -0.83438 0.12199 C -0.84896 0.16018 -0.86789 0.19514 -0.88577 0.23055 C -0.88942 0.23773 -0.89393 0.24398 -0.89862 0.24954 C -0.90209 0.2537 -0.90626 0.25602 -0.91008 0.25926 C -0.90973 0.24421 -0.91268 0.20486 -0.90591 0.18287 C -0.9033 0.175 -0.90122 0.16666 -0.89723 0.16018 C -0.89115 0.15 -0.88386 0.14097 -0.87587 0.13333 C -0.86615 0.1243 -0.85851 0.12315 -0.84862 0.11829 C -0.83108 0.10926 -0.83403 0.10903 -0.81303 0.10116 C -0.79966 0.09606 -0.78577 0.09259 -0.77292 0.08588 C -0.7533 0.07546 -0.73369 0.06435 -0.7158 0.04954 C -0.70574 0.04143 -0.69567 0.03333 -0.68577 0.02477 C -0.6783 0.01829 -0.6658 0.00509 -0.66008 -0.00185 C -0.65556 -0.00718 -0.6514 -0.01296 -0.64723 -0.01898 C -0.64601 -0.0206 -0.64601 -0.02361 -0.64445 -0.02477 C -0.6408 -0.02709 -0.63299 -0.02847 -0.63299 -0.02847 C -0.60955 -0.02222 -0.62587 -0.02986 -0.62587 0.04004 L -0.62292 0.04004 " pathEditMode="relative" ptsTypes="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2.5E-6 -2.22222E-6 L -0.02205 0.00579 C -0.03542 0.00973 -0.04844 0.01412 -0.06181 0.0176 C -0.10972 0.02986 -0.15816 0.03959 -0.20591 0.05301 C -0.23872 0.06204 -0.27205 0.06898 -0.30452 0.08033 C -0.375 0.1051 -0.44479 0.13357 -0.51476 0.16065 L -0.61771 0.20186 C -0.6441 0.2125 -0.67118 0.22084 -0.69705 0.23334 C -0.71476 0.2419 -0.73212 0.25139 -0.75 0.2588 C -0.76962 0.2669 -0.7783 0.26667 -0.79705 0.26852 C -0.81424 0.2669 -0.8191 0.26945 -0.83386 0.25486 C -0.84341 0.24537 -0.85035 0.22778 -0.85452 0.21366 C -0.86632 0.17246 -0.86788 0.15 -0.875 0.10394 C -0.87657 0.07732 -0.88351 -0.02477 -0.88229 -0.04907 C -0.87986 -0.10787 -0.86788 -0.1699 -0.85 -0.22361 C -0.84045 -0.25208 -0.82865 -0.27939 -0.81615 -0.30578 C -0.80417 -0.33171 -0.79167 -0.35764 -0.77657 -0.38009 C -0.75851 -0.40717 -0.71372 -0.45231 -0.6882 -0.46828 C -0.66354 -0.48402 -0.64705 -0.48426 -0.62205 -0.48796 C -0.60938 -0.48541 -0.59601 -0.48611 -0.58386 -0.48009 C -0.579 -0.47777 -0.57691 -0.4699 -0.57361 -0.46458 C -0.55591 -0.43541 -0.55226 -0.42824 -0.53976 -0.38796 C -0.52118 -0.3287 -0.46875 -0.14977 -0.46181 -0.08634 C -0.45226 0.0007 -0.4566 -0.04189 -0.44861 0.04121 C -0.45191 0.07523 -0.45243 0.10996 -0.45886 0.14306 C -0.46233 0.16158 -0.47014 0.17824 -0.47795 0.19398 C -0.4908 0.22037 -0.51528 0.24676 -0.53525 0.26065 C -0.54966 0.27084 -0.56493 0.2801 -0.58091 0.28426 C -0.59827 0.28866 -0.61615 0.28565 -0.63386 0.28635 C -0.65052 0.28357 -0.66754 0.28403 -0.68386 0.27848 C -0.70226 0.27223 -0.71997 0.26227 -0.73681 0.25093 C -0.78403 0.21898 -0.82813 0.17662 -0.86476 0.12547 C -0.88733 0.09398 -0.90903 0.06042 -0.92657 0.02361 C -0.94323 -0.0118 -0.95295 -0.05231 -0.96615 -0.09027 C -0.97952 -0.17245 -0.99618 -0.23703 -0.98229 -0.32361 C -0.9691 -0.40625 -0.92257 -0.50023 -0.88229 -0.5625 C -0.85643 -0.60277 -0.83368 -0.65301 -0.79705 -0.6743 C -0.7592 -0.69629 -0.71476 -0.68078 -0.67361 -0.68402 C -0.50608 -0.68356 -0.1941 -0.7449 0.01475 -0.6449 C 0.04218 -0.63171 0.06666 -0.60949 0.09271 -0.59189 C 0.12465 -0.54629 0.14687 -0.52615 0.16024 -0.46458 C 0.16597 -0.43796 0.1651 -0.40949 0.16753 -0.38217 C 0.16319 -0.30208 0.16302 -0.22106 0.15434 -0.1412 C 0.14878 -0.08912 0.13663 -0.03842 0.125 0.01181 C 0.0993 0.12199 0.07205 0.20741 0.02934 0.30787 C 0.00712 0.36019 -0.01597 0.41227 -0.04271 0.46065 C -0.06077 0.49375 -0.18681 0.69352 -0.22066 0.71574 C -0.29775 0.76621 -0.38438 0.78496 -0.46615 0.81945 C -0.49028 0.81412 -0.5625 0.82385 -0.58229 0.77246 C -0.58785 0.75811 -0.5882 0.74121 -0.59115 0.72547 C -0.59532 0.58889 -0.59948 0.51273 -0.58681 0.35301 C -0.57743 0.23588 -0.50573 0.00255 -0.47952 -0.07245 C -0.46528 -0.11319 -0.44393 -0.14884 -0.42361 -0.18426 C -0.39827 -0.22824 -0.35643 -0.2875 -0.3191 -0.31759 C -0.29532 -0.3368 -0.279 -0.33889 -0.25452 -0.34514 C -0.23577 -0.34051 -0.23716 -0.34791 -0.23525 -0.32152 C -0.22986 -0.24514 -0.22552 -0.16875 -0.22066 -0.09213 C -0.22413 -0.00162 -0.22361 0.05463 -0.23976 0.14514 C -0.24809 0.19167 -0.25972 0.23727 -0.27205 0.28241 C -0.30052 0.38588 -0.33403 0.48287 -0.38091 0.57454 C -0.40799 0.62755 -0.43507 0.68218 -0.47066 0.72547 C -0.50313 0.76505 -0.54514 0.7882 -0.58229 0.81945 C -0.72466 0.81852 -1.04844 0.88287 -1.24254 0.77454 C -1.26945 0.75949 -1.29254 0.73403 -1.31754 0.71366 C -1.33316 0.68565 -1.35313 0.66088 -1.36459 0.6294 C -1.40782 0.50926 -1.38907 0.33218 -1.38959 0.21968 C -1.35973 0.10255 -1.33698 -0.01805 -1.29983 -0.13148 C -1.2467 -0.29328 -1.12604 -0.43102 -1.02639 -0.52916 C -0.97014 -0.58472 -0.8882 -0.60347 -0.82205 -0.62523 C -0.78229 -0.6206 -0.74063 -0.6287 -0.70295 -0.61157 C -0.69097 -0.60602 -0.68993 -0.58125 -0.6882 -0.56458 C -0.68247 -0.5074 -0.68334 -0.44953 -0.68091 -0.39189 C -0.68438 -0.34305 -0.68195 -0.29282 -0.69115 -0.24514 C -0.70729 -0.1625 -0.74271 -0.06551 -0.78386 0.00394 C -0.79931 0.0301 -0.81389 0.05926 -0.83525 0.07639 C -0.90226 0.13056 -0.97552 0.16922 -1.04549 0.21574 C -1.10382 0.20973 -1.07934 0.22061 -1.06007 0.04699 C -1.05504 0.00162 -1.00452 -0.16898 -0.99271 -0.2 C -0.93212 -0.35902 -0.86788 -0.43703 -0.75591 -0.5625 C -0.72396 -0.59838 -0.68872 -0.6331 -0.64861 -0.64884 C -0.58212 -0.67453 -0.51129 -0.67222 -0.44271 -0.68402 L -0.30886 -0.67615 C -0.26372 -0.66157 -0.24792 -0.62407 -0.23386 -0.57615 C -0.22709 -0.55324 -0.22014 -0.52986 -0.21615 -0.50555 C -0.20695 -0.4493 -0.20157 -0.39189 -0.1941 -0.33541 C -0.19306 -0.30092 -0.18768 -0.18032 -0.19271 -0.14699 C -0.21424 -0.00092 -0.22552 0.04861 -0.28091 0.1588 C -0.29601 0.18889 -0.30972 0.22199 -0.33091 0.24514 C -0.38611 0.30533 -0.44861 0.35232 -0.50729 0.40579 C -0.56754 0.39977 -0.5382 0.41135 -0.51615 0.23334 C -0.51198 0.19931 -0.47518 0.06598 -0.45886 0.04306 C -0.17292 -0.35764 -0.26129 -0.27222 0.0618 -0.39791 C 0.07448 -0.39583 0.09357 -0.40671 0.1 -0.39189 C 0.10989 -0.36921 0.10243 -0.33935 0.09843 -0.31365 C 0.08854 -0.2493 0.07534 -0.18564 0.05885 -0.12361 C 0.04878 -0.08588 0.03455 -0.05 0.01909 -0.01574 C -0.0967 0.24074 -0.12118 0.27431 -0.31025 0.49607 C -0.33212 0.52153 -0.36025 0.53519 -0.38525 0.55486 C -0.38629 0.54769 -0.38924 0.54051 -0.3882 0.53334 C -0.36893 0.40278 -0.3132 0.21135 -0.28229 0.10973 C -0.26979 0.06829 -0.25191 0.0301 -0.23681 -0.00972 C -0.23472 -0.01504 -0.23091 -0.02546 -0.23091 -0.02546 C -0.2375 -0.05231 -0.22917 -0.02199 -0.23976 -0.04907 C -0.24445 -0.06134 -0.24896 -0.07361 -0.25295 -0.08634 C -0.25782 -0.10115 -0.26198 -0.1162 -0.26615 -0.13148 C -0.27327 -0.15671 -0.27101 -0.15486 -0.27952 -0.18032 C -0.29323 -0.22222 -0.2849 -0.21342 -0.29861 -0.22546 C -0.30104 -0.22477 -0.30382 -0.22523 -0.30591 -0.22361 C -0.30799 -0.22176 -0.3092 -0.21852 -0.31025 -0.21574 C -0.31285 -0.20972 -0.31354 -0.20439 -0.31476 -0.19814 C -0.31424 -0.19143 -0.31407 -0.18495 -0.3132 -0.17847 C -0.31111 -0.15972 -0.31146 -0.1662 -0.30886 -0.15486 C -0.30521 -0.13865 -0.30764 -0.14583 -0.30452 -0.13727 L -0.30452 -0.15092 " pathEditMode="relative" ptsTypes="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動作按鈕: 說明 2">
            <a:hlinkClick r:id="" action="ppaction://hlinkshowjump?jump=endshow" highlightClick="1"/>
          </p:cNvPr>
          <p:cNvSpPr/>
          <p:nvPr/>
        </p:nvSpPr>
        <p:spPr>
          <a:xfrm>
            <a:off x="1045029" y="940526"/>
            <a:ext cx="666205" cy="67926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太陽 3"/>
          <p:cNvSpPr/>
          <p:nvPr/>
        </p:nvSpPr>
        <p:spPr>
          <a:xfrm>
            <a:off x="8216537" y="940526"/>
            <a:ext cx="927463" cy="1110343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太陽 5"/>
          <p:cNvSpPr/>
          <p:nvPr/>
        </p:nvSpPr>
        <p:spPr>
          <a:xfrm>
            <a:off x="680871" y="1495697"/>
            <a:ext cx="927463" cy="1110343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太陽 6"/>
          <p:cNvSpPr/>
          <p:nvPr/>
        </p:nvSpPr>
        <p:spPr>
          <a:xfrm>
            <a:off x="371318" y="-17417"/>
            <a:ext cx="927463" cy="1110343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太陽 7"/>
          <p:cNvSpPr/>
          <p:nvPr/>
        </p:nvSpPr>
        <p:spPr>
          <a:xfrm>
            <a:off x="5788564" y="338656"/>
            <a:ext cx="927463" cy="1110343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太陽 9"/>
          <p:cNvSpPr/>
          <p:nvPr/>
        </p:nvSpPr>
        <p:spPr>
          <a:xfrm>
            <a:off x="7840006" y="-89262"/>
            <a:ext cx="927463" cy="1110343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太陽 10"/>
          <p:cNvSpPr/>
          <p:nvPr/>
        </p:nvSpPr>
        <p:spPr>
          <a:xfrm>
            <a:off x="7752805" y="2203269"/>
            <a:ext cx="927463" cy="1110343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太陽 11"/>
          <p:cNvSpPr/>
          <p:nvPr/>
        </p:nvSpPr>
        <p:spPr>
          <a:xfrm>
            <a:off x="5264331" y="5578373"/>
            <a:ext cx="927463" cy="1110343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太陽 12"/>
          <p:cNvSpPr/>
          <p:nvPr/>
        </p:nvSpPr>
        <p:spPr>
          <a:xfrm>
            <a:off x="4185041" y="1550125"/>
            <a:ext cx="927463" cy="1110343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太陽 13"/>
          <p:cNvSpPr/>
          <p:nvPr/>
        </p:nvSpPr>
        <p:spPr>
          <a:xfrm>
            <a:off x="364729" y="2736669"/>
            <a:ext cx="927463" cy="1110343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太陽 14"/>
          <p:cNvSpPr/>
          <p:nvPr/>
        </p:nvSpPr>
        <p:spPr>
          <a:xfrm>
            <a:off x="1988877" y="69669"/>
            <a:ext cx="927463" cy="1110343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太陽 15"/>
          <p:cNvSpPr/>
          <p:nvPr/>
        </p:nvSpPr>
        <p:spPr>
          <a:xfrm>
            <a:off x="7910132" y="3270069"/>
            <a:ext cx="927463" cy="1110343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太陽 16"/>
          <p:cNvSpPr/>
          <p:nvPr/>
        </p:nvSpPr>
        <p:spPr>
          <a:xfrm>
            <a:off x="6632723" y="169817"/>
            <a:ext cx="927463" cy="1110343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/>
          <p:nvPr/>
        </p:nvCxnSpPr>
        <p:spPr>
          <a:xfrm flipH="1">
            <a:off x="9901646" y="1280160"/>
            <a:ext cx="1031965" cy="149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禁止標誌 18"/>
          <p:cNvSpPr/>
          <p:nvPr/>
        </p:nvSpPr>
        <p:spPr>
          <a:xfrm>
            <a:off x="9548949" y="2913017"/>
            <a:ext cx="1920240" cy="184839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21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8.14815E-6 L -0.02865 -0.00185 C -0.04532 -0.02083 -0.03195 -0.00601 -0.05001 -0.02476 C -0.05244 -0.02708 -0.05452 -0.03055 -0.0573 -0.0324 C -0.05921 -0.03356 -0.06112 -0.03472 -0.06303 -0.03611 C -0.06633 -0.03888 -0.07119 -0.0449 -0.07588 -0.0456 C -0.08299 -0.04675 -0.09011 -0.04699 -0.09723 -0.04745 C -0.09862 -0.04814 -0.10001 -0.04884 -0.10157 -0.04953 C -0.10539 -0.05092 -0.11303 -0.05324 -0.11303 -0.05324 C -0.12136 -0.05879 -0.11667 -0.05624 -0.12726 -0.06087 C -0.12865 -0.06157 -0.13022 -0.06157 -0.1316 -0.06273 L -0.14445 -0.0743 C -0.14584 -0.07546 -0.1474 -0.07638 -0.14862 -0.078 C -0.15001 -0.07986 -0.1514 -0.08217 -0.15296 -0.08379 C -0.15574 -0.08657 -0.15903 -0.08819 -0.16147 -0.09143 C -0.17136 -0.10439 -0.16667 -0.09976 -0.17431 -0.10648 C -0.18126 -0.12036 -0.17153 -0.10347 -0.18577 -0.1162 C -0.18716 -0.11736 -0.18855 -0.11898 -0.19011 -0.1199 C -0.19289 -0.12152 -0.19584 -0.12245 -0.19862 -0.12384 L -0.20296 -0.12569 L -0.2073 -0.12754 C -0.20869 -0.12824 -0.21008 -0.12893 -0.21147 -0.12939 C -0.21338 -0.13009 -0.21528 -0.13078 -0.21719 -0.13124 C -0.22015 -0.13217 -0.22292 -0.1324 -0.22588 -0.13333 C -0.22778 -0.13379 -0.22952 -0.13472 -0.2316 -0.13518 C -0.23629 -0.13611 -0.24098 -0.13634 -0.24584 -0.13703 C -0.26164 -0.13564 -0.26233 -0.13726 -0.27292 -0.13333 C -0.27969 -0.13078 -0.27535 -0.13194 -0.28299 -0.12754 C -0.28438 -0.12685 -0.28577 -0.12638 -0.28716 -0.12569 C -0.28924 -0.12453 -0.29098 -0.12291 -0.29289 -0.12175 C -0.2948 -0.12083 -0.29671 -0.1206 -0.29862 -0.1199 C -0.30695 -0.11666 -0.29862 -0.11898 -0.30869 -0.1162 C -0.31112 -0.1155 -0.31355 -0.11504 -0.31581 -0.11411 C -0.31876 -0.11319 -0.32136 -0.11064 -0.32431 -0.11041 C -0.33803 -0.10902 -0.34532 -0.10833 -0.35869 -0.10648 C -0.36303 -0.10601 -0.36719 -0.10532 -0.37153 -0.10462 C -0.38872 -0.09884 -0.37709 -0.10347 -0.39011 -0.09699 C -0.3915 -0.09629 -0.39306 -0.09606 -0.39445 -0.09513 C -0.39584 -0.09421 -0.39723 -0.09259 -0.39862 -0.09143 C -0.40365 -0.08749 -0.40383 -0.08773 -0.40869 -0.08564 C -0.41008 -0.08425 -0.41147 -0.08286 -0.41303 -0.08194 C -0.41563 -0.08009 -0.41858 -0.07939 -0.42153 -0.078 L -0.43004 -0.0743 C -0.4316 -0.07361 -0.43299 -0.07314 -0.43438 -0.07222 C -0.43681 -0.07106 -0.43907 -0.06967 -0.4415 -0.06851 C -0.44341 -0.06759 -0.44532 -0.06759 -0.44723 -0.06666 C -0.45938 -0.06041 -0.44723 -0.06458 -0.4573 -0.06087 C -0.45921 -0.06018 -0.46112 -0.05972 -0.46303 -0.05902 C -0.46442 -0.05833 -0.46581 -0.05763 -0.46719 -0.05717 C -0.47987 -0.05231 -0.46702 -0.05786 -0.47726 -0.05324 C -0.46667 -0.04282 -0.47657 -0.05092 -0.46581 -0.0456 C -0.4639 -0.04467 -0.46216 -0.04259 -0.46008 -0.04189 C -0.4573 -0.04074 -0.45435 -0.04074 -0.45157 -0.03981 C -0.45001 -0.03958 -0.44862 -0.03865 -0.44723 -0.03796 C -0.44584 -0.0368 -0.44445 -0.03518 -0.44289 -0.03425 C -0.44167 -0.03333 -0.44011 -0.03286 -0.43872 -0.0324 C -0.4349 -0.03101 -0.43091 -0.03009 -0.42726 -0.02847 C -0.41442 -0.02291 -0.43456 -0.03194 -0.41581 -0.02268 C -0.41303 -0.02152 -0.41025 -0.01944 -0.4073 -0.01898 L -0.39584 -0.01712 C -0.38508 -0.00995 -0.39497 -0.0155 -0.37865 -0.01134 C -0.37483 -0.01041 -0.37119 -0.00833 -0.36719 -0.00763 C -0.3639 -0.00694 -0.3606 -0.00648 -0.3573 -0.00555 C -0.35539 -0.00509 -0.35348 -0.00416 -0.35157 -0.0037 C -0.34167 -0.00161 -0.33317 -0.00138 -0.32292 8.14815E-6 C -0.3191 0.00047 -0.31528 0.00139 -0.31147 0.00209 C -0.2981 0.00417 -0.27414 0.00741 -0.26442 0.00764 L -0.2073 0.0095 L -0.19862 0.01158 C -0.19688 0.01876 -0.20001 0.03774 -0.20157 0.04769 C -0.20365 0.08334 -0.20174 0.06112 -0.20435 0.0838 C -0.20626 0.10024 -0.20469 0.0926 -0.2073 0.10301 C -0.21129 0.147 -0.20469 0.07315 -0.21008 0.1676 C -0.2106 0.17663 -0.21303 0.19445 -0.21303 0.19445 C -0.21494 0.23426 -0.21581 0.24561 -0.21581 0.29538 C -0.21581 0.32825 -0.21494 0.36135 -0.21442 0.39445 C -0.21494 0.41667 -0.21494 0.43889 -0.21581 0.46112 C -0.21581 0.46297 -0.21702 0.46482 -0.21719 0.46667 C -0.21789 0.47176 -0.21806 0.47686 -0.21858 0.48195 C -0.21893 0.4845 -0.21963 0.48704 -0.22015 0.48959 C -0.22049 0.49237 -0.22153 0.50139 -0.22292 0.50487 C -0.22466 0.5088 -0.22674 0.51251 -0.22865 0.51621 C -0.22969 0.51806 -0.23039 0.52038 -0.2316 0.522 L -0.23577 0.52778 C -0.23907 0.51737 -0.24445 0.50116 -0.24723 0.48959 C -0.24827 0.48519 -0.24897 0.48056 -0.25001 0.47616 C -0.2514 0.47176 -0.25296 0.46737 -0.25435 0.46297 C -0.25591 0.45788 -0.25713 0.45278 -0.25869 0.44769 C -0.26008 0.44329 -0.26181 0.43889 -0.26303 0.43426 C -0.26407 0.4301 -0.26476 0.42547 -0.26581 0.42107 C -0.26667 0.41714 -0.26772 0.41343 -0.26858 0.4095 C -0.27015 0.40394 -0.27206 0.39769 -0.27431 0.39237 C -0.27518 0.39051 -0.27622 0.38866 -0.27726 0.38681 C -0.27726 0.38658 -0.27935 0.37431 -0.28004 0.37339 C -0.28247 0.37014 -0.28594 0.36852 -0.28872 0.36575 C -0.29063 0.36389 -0.29237 0.36181 -0.29445 0.35996 C -0.30522 0.35093 -0.2948 0.36251 -0.3073 0.35047 C -0.32362 0.33496 -0.31424 0.33982 -0.32431 0.33519 C -0.32588 0.33334 -0.32709 0.33126 -0.32865 0.32964 C -0.33473 0.32269 -0.3323 0.32894 -0.33872 0.31806 C -0.34028 0.31528 -0.34133 0.31158 -0.34289 0.30857 C -0.3441 0.30649 -0.34584 0.30487 -0.34723 0.30301 C -0.35504 0.29098 -0.3514 0.29538 -0.35869 0.28195 C -0.36042 0.27871 -0.36251 0.2757 -0.36442 0.27246 C -0.38074 0.24237 -0.36025 0.27917 -0.37431 0.24954 C -0.37605 0.24607 -0.37813 0.24329 -0.38004 0.24005 L -0.38577 0.22107 C -0.38681 0.21783 -0.38716 0.21413 -0.38872 0.21158 C -0.39011 0.20903 -0.39185 0.20672 -0.39289 0.20394 C -0.39428 0.20093 -0.39463 0.19746 -0.39584 0.19445 C -0.3974 0.19028 -0.39966 0.18681 -0.40157 0.18288 L -0.40435 0.17732 L -0.4073 0.17153 C -0.40956 0.16227 -0.40747 0.16829 -0.41303 0.15811 C -0.4139 0.15626 -0.41459 0.15417 -0.41581 0.15255 C -0.41702 0.15093 -0.41858 0.15001 -0.42015 0.14862 C -0.42344 0.1419 -0.42327 0.14144 -0.42865 0.13519 C -0.43004 0.1338 -0.4316 0.13288 -0.43299 0.13149 C -0.43456 0.12987 -0.4356 0.12732 -0.43716 0.1257 C -0.43855 0.12477 -0.44011 0.12477 -0.4415 0.12385 C -0.44306 0.12292 -0.44428 0.12107 -0.44584 0.12014 C -0.44706 0.11922 -0.45469 0.11528 -0.4573 0.11436 C -0.45956 0.11366 -0.46199 0.1132 -0.46442 0.11251 C -0.46633 0.11181 -0.46824 0.11112 -0.47015 0.11065 C -0.4724 0.10973 -0.47483 0.1095 -0.47726 0.10857 C -0.47865 0.10811 -0.48004 0.10718 -0.4816 0.10672 C -0.48438 0.10579 -0.48716 0.10556 -0.49011 0.10487 C -0.49775 0.10139 -0.49115 0.10417 -0.50157 0.10093 C -0.51372 0.09746 -0.49983 0.10047 -0.51719 0.09723 C -0.52015 0.09584 -0.52275 0.09399 -0.52588 0.09329 C -0.5382 0.09098 -0.53247 0.09237 -0.54289 0.08959 C -0.55435 0.09028 -0.56581 0.09051 -0.57726 0.09144 C -0.57969 0.09167 -0.58195 0.0926 -0.58438 0.09329 C -0.58959 0.09514 -0.58855 0.09607 -0.59445 0.09723 C -0.62153 0.10209 -0.62466 0.10116 -0.65435 0.10301 C -0.65817 0.10348 -0.66199 0.10487 -0.66581 0.10487 C -0.67674 0.10487 -0.68768 0.10371 -0.69862 0.10301 C -0.70348 0.10255 -0.70817 0.10163 -0.71303 0.10093 L -0.73004 0.09908 C -0.73438 0.09792 -0.73872 0.097 -0.74289 0.09538 C -0.74497 0.09445 -0.74671 0.0926 -0.74862 0.09144 C -0.75053 0.09051 -0.75244 0.09028 -0.75435 0.08959 C -0.76355 0.08218 -0.77379 0.07501 -0.7816 0.06482 C -0.78334 0.06227 -0.78508 0.0595 -0.78716 0.05718 C -0.7981 0.04607 -0.79619 0.04746 -0.80435 0.04399 C -0.80626 0.0419 -0.80817 0.04005 -0.81008 0.0382 C -0.81476 0.0338 -0.81702 0.03288 -0.82153 0.02663 C -0.82362 0.02385 -0.82553 0.02061 -0.82726 0.01714 C -0.83213 0.00811 -0.83074 0.0088 -0.83438 8.14815E-6 C -0.83577 -0.00324 -0.83733 -0.00624 -0.83872 -0.00949 C -0.85018 -0.04027 -0.83473 -0.00115 -0.84289 -0.02661 C -0.84358 -0.0287 -0.8448 -0.03032 -0.84584 -0.0324 C -0.84636 -0.03541 -0.84653 -0.03865 -0.84723 -0.04189 C -0.84844 -0.04768 -0.85035 -0.05324 -0.85157 -0.05902 C -0.85278 -0.06597 -0.85278 -0.07314 -0.85435 -0.07986 C -0.85626 -0.08796 -0.86112 -0.09837 -0.86581 -0.10462 C -0.86754 -0.10694 -0.86945 -0.10856 -0.87153 -0.11041 C -0.87379 -0.11249 -0.87605 -0.11458 -0.87865 -0.1162 C -0.88039 -0.11712 -0.88247 -0.11736 -0.88438 -0.11805 C -0.88577 -0.11851 -0.88716 -0.11944 -0.88872 -0.1199 C -0.89619 -0.12245 -0.904 -0.12314 -0.91147 -0.12569 C -0.91303 -0.12615 -0.91442 -0.12708 -0.91581 -0.12754 C -0.92362 -0.13009 -0.92414 -0.12916 -0.93299 -0.13124 C -0.9349 -0.13171 -0.93664 -0.13286 -0.93872 -0.13333 C -0.94428 -0.13425 -0.95018 -0.13425 -0.95574 -0.13518 C -1.01963 -0.14536 -0.94983 -0.13703 -1.02153 -0.14467 C -1.02397 -0.14513 -1.0382 -0.14837 -1.04011 -0.14837 C -1.05348 -0.14837 -1.06667 -0.14722 -1.08004 -0.14652 C -1.08056 -0.14467 -1.08143 -0.14282 -1.08143 -0.14097 C -1.08143 -0.13194 -1.08143 -0.12291 -1.08004 -0.11411 C -1.07883 -0.10624 -1.0731 -0.09189 -1.07015 -0.08379 C -1.06598 -0.05648 -1.07171 -0.09027 -1.06581 -0.06666 C -1.06511 -0.06342 -1.06528 -0.06018 -1.06442 -0.05717 C -1.06181 -0.04791 -1.05817 -0.03958 -1.05574 -0.03032 C -1.05487 -0.02661 -1.054 -0.02268 -1.05296 -0.01898 C -1.0507 -0.01134 -1.0481 -0.0037 -1.04584 0.00394 C -1.0448 0.00695 -1.04289 0.01343 -1.04289 0.01343 C -1.04011 0.03218 -1.04341 0.01366 -1.03872 0.03241 C -1.03803 0.03496 -1.03785 0.03774 -1.03716 0.04005 C -1.0349 0.04839 -1.03456 0.0463 -1.0316 0.05348 C -1.03039 0.05579 -1.02987 0.05857 -1.02865 0.06112 C -1.02605 0.06621 -1.02275 0.07107 -1.02015 0.07616 C -1.0165 0.08311 -1.0139 0.09051 -1.01008 0.09723 C -1.00001 0.11505 -1.01233 0.09283 -1.00001 0.11621 C -0.99879 0.11876 -0.99723 0.1213 -0.99584 0.12385 C -0.99532 0.12639 -0.99497 0.12894 -0.99445 0.13149 C -0.99393 0.13334 -0.99289 0.13519 -0.99289 0.13727 C -0.99289 0.14167 -0.99341 0.1463 -0.99445 0.15047 C -0.99549 0.15533 -1.00539 0.16714 -1.00574 0.1676 C -1.00626 0.16968 -1.00643 0.17176 -1.0073 0.17339 C -1.01355 0.18612 -1.00973 0.17246 -1.01442 0.18473 C -1.01546 0.18797 -1.01598 0.19144 -1.01719 0.19445 C -1.01841 0.19723 -1.02032 0.19931 -1.02153 0.20186 C -1.02258 0.2044 -1.02327 0.20718 -1.02431 0.2095 C -1.02622 0.21343 -1.02813 0.21714 -1.03004 0.22107 C -1.03664 0.23403 -1.02865 0.21829 -1.04011 0.24005 C -1.04115 0.2419 -1.04289 0.24584 -1.04289 0.24584 C -1.04341 0.24839 -1.04358 0.25093 -1.04445 0.25348 C -1.04601 0.25857 -1.05001 0.26852 -1.05001 0.26852 C -1.05053 0.27107 -1.05122 0.27362 -1.05157 0.27616 C -1.05209 0.28056 -1.05209 0.28519 -1.05296 0.28959 C -1.05365 0.29283 -1.05487 0.29584 -1.05574 0.29908 C -1.05626 0.3257 -1.05608 0.35255 -1.0573 0.37917 C -1.05747 0.38565 -1.05956 0.39167 -1.06008 0.39815 C -1.0606 0.40394 -1.06077 0.40973 -1.06147 0.41528 C -1.06442 0.44028 -1.06442 0.42732 -1.06442 0.43635 L -1.06581 0.43241 " pathEditMode="relative" ptsTypes="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1.85185E-6 L -9.16667E-6 1.85185E-6 C -0.01077 0.00417 -0.02049 0.00856 -0.03143 0.01134 C -0.05157 0.01667 -0.12327 0.03356 -0.14862 0.0419 C -0.16546 0.04745 -0.18212 0.05393 -0.19862 0.06088 C -0.24393 0.08009 -0.28091 0.10092 -0.32726 0.1162 C -0.38698 0.13588 -0.44879 0.14838 -0.51007 0.15417 C -0.54341 0.15741 -0.57674 0.15671 -0.61007 0.1581 C -0.65296 0.1537 -0.69619 0.15278 -0.73872 0.14467 C -0.82796 0.12755 -0.95903 0.08518 -1.04306 0.04375 C -1.09723 0.01713 -1.14966 -0.01505 -1.20139 -0.04954 C -1.28803 -0.10741 -1.37275 -0.17176 -1.4415 -0.26482 C -1.5106 -0.35857 -1.51546 -0.3963 -1.55435 -0.50857 C -1.56303 -0.57662 -1.58073 -0.66759 -1.56858 -0.73889 C -1.56198 -0.77801 -1.5606 -0.83357 -1.53282 -0.84931 C -1.48108 -0.8787 -1.42049 -0.85324 -1.36424 -0.85509 C -0.78473 -0.78171 -0.71685 -0.8625 -0.32726 -0.6456 C -0.26685 -0.61204 -0.20504 -0.5794 -0.15157 -0.52963 C -0.09289 -0.475 -0.04671 -0.4 0.00572 -0.33519 C 0.00798 -0.31875 0.01267 -0.30255 0.01284 -0.28588 C 0.01354 -0.22639 -0.00157 -0.17732 -0.02431 -0.1257 C -0.0408 -0.08866 -0.06077 -0.05417 -0.08143 -0.02107 C -0.10261 0.01273 -0.12483 0.04583 -0.15001 0.0743 C -0.25747 0.19537 -0.3698 0.2493 -0.51146 0.30278 C -0.56928 0.32477 -0.63056 0.32315 -0.69011 0.33333 C -0.83959 0.31296 -0.9908 0.3081 -1.13855 0.27222 C -1.28039 0.23796 -1.48108 0.11366 -1.60278 0.01319 C -1.66216 -0.03565 -1.71424 -0.09838 -1.76997 -0.1544 C -1.78247 -0.37338 -1.79688 -0.45185 -1.73716 -0.70648 C -1.72848 -0.74375 -1.69705 -0.76435 -1.67292 -0.78658 C -1.64514 -0.81181 -1.61546 -0.83588 -1.58282 -0.84745 C -1.54914 -0.85926 -1.51337 -0.85255 -1.47848 -0.85509 C -1.26389 -0.82454 -1.18126 -0.84537 -0.9915 -0.68935 C -0.94202 -0.64861 -0.90869 -0.58009 -0.86719 -0.5257 C -0.86007 -0.49653 -0.84723 -0.46875 -0.84584 -0.4382 C -0.84237 -0.36458 -0.84202 -0.28935 -0.85296 -0.21713 C -0.86042 -0.16783 -0.88195 -0.12408 -0.90018 -0.08009 C -0.97796 0.1081 -1.02639 0.1588 -1.18716 0.29699 C -1.29028 0.38565 -1.37483 0.38495 -1.4915 0.40764 C -1.58768 0.37708 -1.74323 0.43842 -1.78004 0.3162 C -1.85903 0.05393 -1.79115 -0.24977 -1.77431 -0.53148 C -1.7691 -0.61945 -1.75296 -0.71273 -1.71424 -0.78449 C -1.68976 -0.83009 -1.63803 -0.83148 -1.60001 -0.85509 C -1.41146 -0.81945 -1.21893 -0.81042 -1.03438 -0.74838 C -1.00191 -0.7375 -0.99011 -0.68102 -0.97153 -0.64352 C -0.89966 -0.49908 -0.88178 -0.3963 -0.84584 -0.21343 C -0.83664 -0.16667 -0.83438 -0.11806 -0.82865 -0.0706 C -0.82431 0.01551 -0.81928 0.09398 -0.82014 0.18102 C -0.82014 0.18773 -0.82396 0.20903 -0.82865 0.21713 C -0.83021 0.21967 -0.83247 0.22083 -0.83438 0.22292 C -0.85591 0.21458 -0.85608 0.21736 -0.87292 0.1713 C -0.90938 0.07222 -0.9441 -0.02801 -0.97292 -0.13148 C -1.01164 -0.26991 -1.02657 -0.42176 -1.04584 -0.56551 C -1.04827 -0.80718 -1.08282 -1.03357 -0.97292 -0.6588 C -0.95712 -0.60463 -0.95087 -0.5463 -0.9415 -0.48958 C -0.90087 -0.24259 -0.89358 -0.08195 -0.8658 0.2037 C -0.86632 0.28495 -0.86511 0.36643 -0.86719 0.44768 C -0.86806 0.475 -0.87553 0.55694 -0.87448 0.5294 C -0.86424 0.26852 -0.85695 0.00694 -0.84011 -0.25347 C -0.83733 -0.29745 -0.78629 -0.71019 -0.7658 -0.76945 C -0.75244 -0.8081 -0.71823 -0.82639 -0.69445 -0.85509 C -0.6158 -0.78519 -0.66233 -0.83889 -0.61303 -0.59977 C -0.58386 -0.45972 -0.56893 -0.35972 -0.55435 -0.21343 C -0.54705 -0.13935 -0.54289 -0.06482 -0.53716 0.00949 C -0.54185 0.23796 -0.47032 0.51134 -0.6915 0.60555 C -0.76598 0.6375 -0.84775 0.59815 -0.92587 0.59421 C -0.94063 0.57847 -0.95799 0.56597 -0.97014 0.54653 C -1.05591 0.41088 -1.08629 0.22245 -1.13143 0.06481 C -1.15001 -0.08264 -1.17587 -0.22847 -1.18716 -0.37708 C -1.20712 -0.64421 -1.20105 -0.66759 -1.18282 -0.85509 C -1.17813 -0.8544 -1.16997 -0.85926 -1.16858 -0.85324 C -1.13872 -0.73264 -1.12379 -0.55764 -1.11007 -0.43634 C -1.10678 -0.28102 -1.10244 -0.24445 -1.12153 -0.06296 C -1.12553 -0.0257 -1.13629 0.00972 -1.14428 0.0456 C -1.15001 0.07176 -1.15591 0.09815 -1.16285 0.12384 C -1.16632 0.1368 -1.17153 0.14907 -1.1757 0.1618 C -1.17674 0.16505 -1.17761 0.16829 -1.17848 0.1713 C -1.17952 0.16065 -1.1816 0.14977 -1.18143 0.13889 C -1.16337 -0.55764 -1.19827 -0.27153 -1.07448 -0.85509 C -0.96494 -0.85324 -0.84341 -0.91574 -0.74584 -0.84931 C -0.68421 -0.80741 -0.70001 -0.675 -0.68004 -0.58658 C -0.63872 -0.40208 -0.63698 -0.27431 -0.61719 -0.06482 C -0.6165 -0.01204 -0.61007 0.2618 -0.61876 0.31805 C -0.63386 0.41667 -0.66441 0.50972 -0.68733 0.60555 C -0.76876 0.59606 -0.85573 0.61805 -0.9316 0.57708 C -0.95591 0.56389 -0.93594 0.50717 -0.93438 0.47222 C -0.92969 0.36667 -0.93247 0.2588 -0.91303 0.15625 C -0.89341 0.05278 -0.78716 -0.46065 -0.67726 -0.63982 C -0.62848 -0.71945 -0.56685 -0.78333 -0.51146 -0.85509 C -0.47483 -0.81898 -0.42674 -0.79699 -0.40157 -0.74653 C -0.38646 -0.71644 -0.4007 -0.67408 -0.40296 -0.63796 C -0.40921 -0.53889 -0.41337 -0.43889 -0.42726 -0.34097 C -0.44393 -0.22199 -0.4698 -0.10533 -0.49445 0.01134 C -0.52796 0.17037 -0.56372 0.26134 -0.62587 0.41528 C -0.63334 0.43403 -0.6448 0.44954 -0.65435 0.46667 C -0.61997 0.24699 -0.62032 0.21134 -0.56876 0.01134 C -0.54705 -0.07199 -0.53264 -0.16042 -0.49862 -0.23634 C -0.40244 -0.45093 -0.28629 -0.64861 -0.18004 -0.85509 C -0.06528 -0.84676 0.06059 -0.89653 0.16423 -0.83033 C 0.20659 -0.80324 0.15972 -0.70509 0.15138 -0.64352 C 0.12777 -0.46945 0.10069 -0.29583 0.06857 -0.12384 C 0.03576 0.05116 -0.08039 0.38102 -0.13004 0.49329 C -0.15035 0.53935 -0.18716 0.56829 -0.2158 0.60555 C -0.30105 0.59745 -0.39028 0.6162 -0.47153 0.58102 C -0.49132 0.57245 -0.46737 0.52546 -0.46146 0.49907 C -0.38681 0.1618 -0.3698 -0.00486 -0.26007 -0.25903 C -0.19098 -0.41921 -0.11806 -0.57639 -0.04723 -0.73495 C -0.03473 -0.76296 -0.00105 -0.84908 -0.01007 -0.81898 C -0.02257 -0.77732 -0.01632 -0.79676 -0.05435 -0.71597 C -0.11198 -0.59398 -0.16233 -0.50926 -0.25157 -0.40394 C -0.31928 -0.32384 -0.50799 -0.13704 -0.61441 -0.07616 C -0.70504 -0.02454 -0.79879 0.01829 -0.89306 0.05717 C -0.93143 0.07292 -0.97205 0.07731 -1.01164 0.0875 C -1.05105 0.0831 -1.09636 0.10208 -1.13004 0.0743 C -1.14705 0.06018 -1.13004 0.01991 -1.12448 -0.00579 C -1.1132 -0.05695 -1.09862 -0.10695 -1.08021 -0.1544 C -1.06025 -0.20533 -1.03473 -0.25185 -1.01007 -0.29908 C -1.00556 -0.30787 -0.99306 -0.32199 -0.99306 -0.32199 C -0.99254 -0.31759 -0.99098 -0.31296 -0.9915 -0.30857 C -1.00261 -0.21574 -1.01441 -0.15602 -1.04011 -0.06482 C -1.05886 0.00139 -1.08108 0.06597 -1.10157 0.13148 C -1.10573 0.14467 -1.11841 0.18495 -1.11441 0.1713 C -1.11198 0.16319 -1.11007 0.15463 -1.1073 0.14653 C -1.09098 0.09884 -1.07414 0.05116 -1.0573 0.0037 C -1.03976 -0.04537 -1.03994 -0.04398 -1.0158 -0.09144 C -1.00764 -0.10787 -1.01146 -0.10486 -1.00296 -0.10857 C -0.99792 -0.10764 -0.98629 -0.10533 -0.9816 -0.10486 C -0.97448 -0.10394 -0.96719 -0.10347 -0.96007 -0.10301 C -0.95018 -0.10023 -0.95539 -0.10093 -0.94445 -0.10093 L -0.94445 -0.10093 " pathEditMode="relative" ptsTypes="AAAAAAAAAAAAAAAAAAAAAAAAAAAAAAAAAAAAAAAAAAAAAAAAAAAAAAAAAAAAAAAAAAAAAAAAAAAAAAAAAAAAAAAAAAAAAAAAAAAAAAAAAAAAAAAAAAAAAAAAAAAAAAAA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6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2019-12-24T01:33:23Z</dcterms:modified>
</cp:coreProperties>
</file>