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79" autoAdjust="0"/>
    <p:restoredTop sz="94660"/>
  </p:normalViewPr>
  <p:slideViewPr>
    <p:cSldViewPr snapToGrid="0">
      <p:cViewPr>
        <p:scale>
          <a:sx n="80" d="100"/>
          <a:sy n="80" d="100"/>
        </p:scale>
        <p:origin x="906" y="-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1380418" y="2367159"/>
            <a:ext cx="5570361" cy="3778954"/>
            <a:chOff x="1380418" y="2367159"/>
            <a:chExt cx="5570361" cy="3778954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68" t="8551"/>
            <a:stretch/>
          </p:blipFill>
          <p:spPr>
            <a:xfrm>
              <a:off x="2212620" y="2912532"/>
              <a:ext cx="3905959" cy="2088443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0418" y="2367159"/>
              <a:ext cx="5570361" cy="3778954"/>
            </a:xfrm>
            <a:prstGeom prst="rect">
              <a:avLst/>
            </a:prstGeom>
          </p:spPr>
        </p:pic>
      </p:grpSp>
      <p:pic>
        <p:nvPicPr>
          <p:cNvPr id="4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737626" y="11149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p:transition advTm="3000">
    <p:random/>
    <p:sndAc>
      <p:stSnd loop="1">
        <p:snd r:embed="rId4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-1582709" y="581759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-134441" y="1904903"/>
            <a:ext cx="3499246" cy="4258992"/>
            <a:chOff x="183911" y="1717002"/>
            <a:chExt cx="3499246" cy="4258992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35" t="55179" r="14729" b="41589"/>
            <a:stretch/>
          </p:blipFill>
          <p:spPr>
            <a:xfrm flipH="1">
              <a:off x="1049867" y="3556000"/>
              <a:ext cx="1952976" cy="1885244"/>
            </a:xfrm>
            <a:prstGeom prst="rect">
              <a:avLst/>
            </a:prstGeom>
          </p:spPr>
        </p:pic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69787">
              <a:off x="183911" y="1717002"/>
              <a:ext cx="3499246" cy="4258992"/>
            </a:xfrm>
            <a:prstGeom prst="rect">
              <a:avLst/>
            </a:prstGeom>
          </p:spPr>
        </p:pic>
      </p:grpSp>
      <p:grpSp>
        <p:nvGrpSpPr>
          <p:cNvPr id="7" name="群組 6"/>
          <p:cNvGrpSpPr/>
          <p:nvPr/>
        </p:nvGrpSpPr>
        <p:grpSpPr>
          <a:xfrm>
            <a:off x="2996839" y="1356221"/>
            <a:ext cx="6253039" cy="6284804"/>
            <a:chOff x="2996839" y="1356221"/>
            <a:chExt cx="6253039" cy="6284804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94" t="59004" r="11254" b="2151"/>
            <a:stretch/>
          </p:blipFill>
          <p:spPr>
            <a:xfrm>
              <a:off x="4985476" y="2506133"/>
              <a:ext cx="2087766" cy="3056533"/>
            </a:xfrm>
            <a:prstGeom prst="rect">
              <a:avLst/>
            </a:prstGeom>
          </p:spPr>
        </p:pic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73636">
              <a:off x="2996839" y="1356221"/>
              <a:ext cx="6253039" cy="62848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 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六班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87943" y="4676564"/>
            <a:ext cx="1711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王老師</a:t>
            </a:r>
            <a:endParaRPr lang="zh-TW" altLang="en-US" sz="32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96" t="19913" r="21873" b="-1299"/>
          <a:stretch/>
        </p:blipFill>
        <p:spPr>
          <a:xfrm>
            <a:off x="6021976" y="2330751"/>
            <a:ext cx="2643899" cy="2455878"/>
          </a:xfrm>
          <a:prstGeom prst="rect">
            <a:avLst/>
          </a:prstGeom>
          <a:ln w="127000" cap="sq">
            <a:solidFill>
              <a:srgbClr val="FFFF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60" t="48436" r="44751" b="7593"/>
          <a:stretch/>
        </p:blipFill>
        <p:spPr>
          <a:xfrm>
            <a:off x="770239" y="2077743"/>
            <a:ext cx="1928937" cy="25988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680" y="2451875"/>
            <a:ext cx="3003792" cy="22136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759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548</TotalTime>
  <Words>17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30</cp:revision>
  <dcterms:created xsi:type="dcterms:W3CDTF">2017-11-27T07:14:05Z</dcterms:created>
  <dcterms:modified xsi:type="dcterms:W3CDTF">2019-12-24T01:33:21Z</dcterms:modified>
</cp:coreProperties>
</file>