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>
        <p:scale>
          <a:sx n="42" d="100"/>
          <a:sy n="42" d="100"/>
        </p:scale>
        <p:origin x="198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0901" r="8570"/>
          <a:stretch/>
        </p:blipFill>
        <p:spPr>
          <a:xfrm>
            <a:off x="2174482" y="3025448"/>
            <a:ext cx="4795040" cy="241097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1" y="2396593"/>
            <a:ext cx="5841888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59931" y="497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">
        <p15:prstTrans prst="origami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51 0.33333 L -0.55851 0.33357 C -0.55921 0.31921 -0.55921 0.30046 -0.56146 0.28565 C -0.56216 0.28056 -0.56337 0.27546 -0.56424 0.27037 C -0.56771 0.25116 -0.5691 0.23727 -0.57414 0.21713 C -0.57553 0.21111 -0.57691 0.20556 -0.57848 0.2 C -0.58021 0.19352 -0.58264 0.18704 -0.58421 0.18079 C -0.58872 0.16296 -0.5856 0.16968 -0.58855 0.15394 C -0.58924 0.14977 -0.59028 0.14537 -0.59132 0.14074 C -0.59358 0.10648 -0.59393 0.11574 -0.58855 0.06667 C -0.5882 0.0632 -0.58646 0.06042 -0.5856 0.05695 C -0.58334 0.0463 -0.58594 0.04746 -0.57987 0.03796 C -0.57657 0.03241 -0.5724 0.02778 -0.56858 0.02269 C -0.56355 0.01621 -0.56233 0.0132 -0.55573 0.00926 C -0.55139 0.00695 -0.54289 0.00371 -0.54289 0.00394 C -0.5356 0.00625 -0.5283 0.00764 -0.52119 0.01111 C -0.51719 0.0132 -0.51372 0.01736 -0.5099 0.02083 C -0.50244 0.02732 -0.49167 0.03912 -0.48577 0.04746 C -0.45365 0.09167 -0.4691 0.07222 -0.44862 0.10463 C -0.43212 0.13079 -0.44202 0.11227 -0.43143 0.13333 C -0.43091 0.13588 -0.43056 0.13843 -0.43004 0.14074 C -0.42952 0.14259 -0.42709 0.14676 -0.42848 0.14653 C -0.43733 0.14375 -0.45487 0.13102 -0.46285 0.12361 C -0.48247 0.10556 -0.4882 0.10185 -0.5 0.08171 C -0.50209 0.07824 -0.504 0.07431 -0.50573 0.07037 C -0.50747 0.06621 -0.50851 0.06158 -0.5099 0.05695 C -0.51042 0.0544 -0.51303 0.03773 -0.51285 0.03611 C -0.51216 0.02708 -0.51077 0.01806 -0.50851 0.00926 C -0.50573 -0.00023 -0.49566 -0.00625 -0.48994 -0.00995 C -0.47657 -0.01759 -0.47309 -0.01597 -0.45712 -0.01713 C -0.4448 -0.0169 -0.4323 -0.01736 -0.41997 -0.01528 C -0.41216 -0.01412 -0.40469 -0.01088 -0.39705 -0.00787 C -0.39132 -0.00555 -0.38542 -0.00324 -0.38004 -1.48148E-6 C -0.36841 0.00671 -0.35678 0.01528 -0.34705 0.02639 C -0.34306 0.03125 -0.33889 0.03588 -0.33577 0.0419 C -0.33108 0.05046 -0.32709 0.06597 -0.32431 0.07616 C -0.32379 0.08171 -0.32257 0.0875 -0.32292 0.09329 C -0.32396 0.11366 -0.32466 0.13403 -0.32848 0.15394 C -0.32969 0.15996 -0.33351 0.16412 -0.33716 0.16759 C -0.35869 0.18704 -0.36129 0.18565 -0.38282 0.19236 C -0.4033 0.19005 -0.42396 0.19051 -0.44428 0.18634 C -0.45348 0.18449 -0.4599 0.1757 -0.46563 0.16759 C -0.4691 0.16227 -0.4724 0.15741 -0.4757 0.15208 C -0.47796 0.14259 -0.4816 0.12986 -0.48282 0.11991 C -0.48369 0.11296 -0.48386 0.10579 -0.48421 0.09884 C -0.48282 0.08634 -0.48299 0.07315 -0.48004 0.06088 C -0.47657 0.04746 -0.46389 0.03333 -0.45573 0.02639 C -0.44983 0.0213 -0.44375 0.01621 -0.43716 0.0132 C -0.40782 -0.00046 -0.39011 0.00023 -0.35851 -0.00393 C -0.32327 -0.00139 -0.28785 -0.00185 -0.25278 0.00371 C -0.23195 0.00695 -0.21146 0.01412 -0.19132 0.02269 C -0.10834 0.05857 -0.09879 0.05533 -0.04862 0.10857 C -0.04254 0.11482 -0.03716 0.12246 -0.03143 0.1294 C -0.02865 0.13843 -0.02292 0.15509 -0.02292 0.16574 C -0.02292 0.175 -0.02205 0.18588 -0.0257 0.19421 C -0.02848 0.20023 -0.03473 0.20208 -0.03994 0.20371 C -0.04879 0.20625 -0.05799 0.20509 -0.06719 0.20556 C -0.08525 0.20509 -0.10348 0.20625 -0.12136 0.20371 C -0.17622 0.19607 -0.27605 0.17014 -0.32709 0.15579 C -0.3974 0.13658 -0.5033 0.10625 -0.57292 0.07616 C -0.60348 0.0625 -0.63351 0.0463 -0.66268 0.02824 C -0.69983 0.00602 -0.73369 -0.01759 -0.76285 -0.05532 C -0.775 -0.07153 -0.77761 -0.08495 -0.78403 -0.10486 C -0.7816 -0.11829 -0.7823 -0.1331 -0.77691 -0.14491 C -0.77292 -0.1537 -0.76528 -0.1581 -0.75851 -0.16204 C -0.7198 -0.18403 -0.70226 -0.17824 -0.65712 -0.18102 C -0.59098 -0.17338 -0.52448 -0.16921 -0.45851 -0.1581 C -0.38195 -0.14537 -0.31094 -0.11921 -0.23855 -0.08379 C -0.18108 -0.05579 -0.1349 -0.02708 -0.08421 0.01713 C -0.07119 0.02824 -0.05955 0.04236 -0.04705 0.05509 C -0.04358 0.06366 -0.03646 0.0757 -0.03716 0.0875 C -0.03733 0.09213 -0.03907 0.09653 -0.03994 0.1007 C -0.10365 0.09074 -0.05747 0.10185 -0.13994 0.06458 C -0.16928 0.05139 -0.19931 0.04051 -0.22848 0.02639 C -0.29167 -0.00393 -0.35834 -0.03981 -0.41719 -0.08379 C -0.43994 -0.10092 -0.46164 -0.1206 -0.48282 -0.14097 C -0.50573 -0.16319 -0.51893 -0.17708 -0.53282 -0.20602 C -0.53421 -0.20903 -0.53473 -0.21227 -0.5356 -0.21528 C -0.53525 -0.21852 -0.53664 -0.22477 -0.53421 -0.22477 C -0.51025 -0.22639 -0.47709 -0.19907 -0.4599 -0.18704 C -0.4198 -0.15787 -0.3915 -0.13333 -0.35573 -0.09352 C -0.32309 -0.05694 -0.31198 -0.03611 -0.28577 0.00556 C -0.28195 0.01829 -0.27709 0.03033 -0.27431 0.04352 C -0.27275 0.05116 -0.27223 0.05903 -0.27292 0.06667 C -0.27414 0.08009 -0.27518 0.09445 -0.28004 0.10648 C -0.2823 0.11273 -0.2882 0.11528 -0.29289 0.11783 C -0.32553 0.1375 -0.33195 0.13241 -0.37292 0.13704 C -0.47205 0.13472 -0.51476 0.14306 -0.6 0.11783 C -0.62136 0.11181 -0.625 0.10787 -0.63855 0.09676 C -0.63889 0.09514 -0.64046 0.09329 -0.63994 0.09144 C -0.63716 0.07917 -0.62848 0.06921 -0.6198 0.06458 C -0.59428 0.05139 -0.56511 0.05324 -0.53855 0.05139 C -0.51372 0.05324 -0.48889 0.05255 -0.46424 0.05695 C -0.43577 0.06227 -0.40782 0.07037 -0.38004 0.07963 C -0.33369 0.0956 -0.28455 0.11852 -0.24289 0.15023 C -0.23073 0.15972 -0.22101 0.17315 -0.2099 0.18449 C -0.20348 0.19838 -0.19688 0.20787 -0.19566 0.22477 C -0.19514 0.23148 -0.19532 0.23912 -0.19705 0.24537 C -0.2033 0.26806 -0.21823 0.27963 -0.23421 0.28912 C -0.26928 0.31065 -0.31754 0.32546 -0.35434 0.33125 C -0.38559 0.33634 -0.41702 0.33704 -0.44862 0.33889 C -0.47813 0.34074 -0.50747 0.34144 -0.53698 0.34283 C -0.5849 0.33889 -0.60296 0.34329 -0.64289 0.3257 C -0.64601 0.32408 -0.64862 0.32037 -0.65139 0.31806 C -0.65365 0.30486 -0.65521 0.30602 -0.64289 0.29144 C -0.63108 0.27708 -0.59063 0.24954 -0.58143 0.24537 C -0.56285 0.23727 -0.54341 0.2331 -0.52431 0.22847 C -0.46719 0.21458 -0.44584 0.21412 -0.38855 0.20741 C -0.37327 0.20857 -0.35712 0.2044 -0.34289 0.21111 C -0.33664 0.21412 -0.35504 0.21875 -0.36146 0.2206 C -0.37309 0.22431 -0.38507 0.22662 -0.39705 0.22847 C -0.41945 0.23148 -0.44184 0.23333 -0.46424 0.23611 C -0.53924 0.23519 -0.59098 0.24583 -0.65712 0.22246 C -0.66233 0.22107 -0.66667 0.21644 -0.67136 0.21296 C -0.66737 0.19838 -0.66615 0.18218 -0.6599 0.16945 C -0.63698 0.12083 -0.54757 0.06968 -0.53125 0.06088 C -0.50678 0.04722 -0.48039 0.04097 -0.45434 0.03426 C -0.39688 0.01921 -0.3507 0.0169 -0.29289 0.01111 C -0.26285 0.01204 -0.23264 0.0081 -0.20278 0.0132 C -0.19948 0.01389 -0.19983 0.02269 -0.20139 0.02639 C -0.20452 0.03403 -0.21025 0.03912 -0.21563 0.04352 C -0.22518 0.05185 -0.23507 0.05949 -0.24566 0.06458 C -0.26719 0.075 -0.28941 0.08171 -0.31146 0.08935 C -0.3408 0.09954 -0.37014 0.11042 -0.4 0.11783 C -0.43351 0.12639 -0.46754 0.13148 -0.50139 0.13704 C -0.59358 0.15162 -0.58021 0.14977 -0.65435 0.15208 C -0.65903 0.15023 -0.66771 0.15278 -0.66841 0.14653 C -0.66945 0.13889 -0.66112 0.13472 -0.65712 0.1294 C -0.625 0.08658 -0.62882 0.09144 -0.57848 0.0625 C -0.53091 0.03542 -0.46511 0.00509 -0.41563 -0.01157 C -0.3908 -0.01991 -0.36528 -0.025 -0.33994 -0.03055 C -0.32483 -0.03403 -0.30955 -0.03565 -0.29428 -0.03819 C -0.29098 -0.03866 -0.28768 -0.03935 -0.28421 -0.04004 C -0.28959 -0.01551 -0.28803 -0.01528 -0.31146 0.00926 C -0.34219 0.0419 -0.41893 0.09954 -0.45 0.11991 C -0.55035 0.18588 -0.65625 0.23426 -0.76146 0.28565 C -0.84237 0.32546 -0.80105 0.29884 -0.83837 0.32384 C -0.83369 0.31366 -0.83021 0.30185 -0.82396 0.29329 C -0.7816 0.2338 -0.74375 0.20093 -0.68716 0.16366 C -0.60625 0.10996 -0.52987 0.07107 -0.43994 0.05324 C -0.40556 0.04653 -0.37049 0.05046 -0.33577 0.04954 C -0.28403 0.06597 -0.24636 0.06366 -0.21146 0.12176 C -0.19827 0.14375 -0.19323 0.17269 -0.18421 0.19792 C -0.18039 0.23148 -0.17309 0.26505 -0.17292 0.29884 C -0.1724 0.37662 -0.18994 0.45741 -0.21285 0.52755 C -0.22657 0.56945 -0.24254 0.61088 -0.26146 0.64954 C -0.27882 0.68496 -0.29619 0.72222 -0.32136 0.74861 C -0.36684 0.79537 -0.42049 0.82593 -0.46997 0.86458 L -0.58994 0.86273 C -0.59723 0.86204 -0.604 0.85695 -0.60973 0.85139 C -0.61441 0.84722 -0.61667 0.84005 -0.6198 0.83403 C -0.62414 0.80579 -0.63073 0.76667 -0.63004 0.74074 C -0.62587 0.59445 -0.62344 0.55857 -0.58994 0.43426 C -0.56858 0.35486 -0.54202 0.27246 -0.50712 0.20185 C -0.48994 0.16667 -0.47049 0.13403 -0.45 0.10278 C -0.40921 0.03982 -0.3941 0.02616 -0.34289 -0.01528 C -0.32362 -0.03102 -0.32292 -0.03032 -0.30712 -0.03634 C -0.30955 -0.02731 -0.31077 -0.01805 -0.31424 -0.00995 C -0.31754 -0.00185 -0.32205 0.00509 -0.32709 0.01111 C -0.35764 0.04746 -0.35625 0.04583 -0.37848 0.0625 C -0.37761 0.04491 -0.37917 0.02639 -0.3757 0.00926 C -0.36858 -0.02592 -0.35886 -0.06042 -0.34705 -0.09352 C -0.30973 -0.19907 -0.27882 -0.25579 -0.22292 -0.34653 C -0.18212 -0.41273 -0.11198 -0.51921 -0.05573 -0.56551 C -0.0349 -0.58287 -0.00903 -0.58588 0.01423 -0.59606 C 0.03246 -0.59236 0.05434 -0.6 0.06857 -0.58472 C 0.07656 -0.57592 0.06562 -0.55717 0.06145 -0.54467 C 0.04184 -0.48634 0.02326 -0.42685 -0.00278 -0.37315 C -0.04219 -0.29305 -0.08264 -0.21204 -0.13421 -0.14491 C -0.16563 -0.10417 -0.19566 -0.06134 -0.22848 -0.02292 C -0.30296 0.06412 -0.37553 0.13403 -0.46146 0.2 C -0.55174 0.26921 -0.60834 0.30301 -0.70695 0.34097 C -0.73941 0.35301 -0.77223 0.36343 -0.80556 0.36945 C -0.8323 0.37408 -0.85973 0.37199 -0.88698 0.37315 C -0.89063 0.37269 -0.8981 0.37639 -0.89844 0.37107 C -0.90139 0.30949 -0.89428 0.25023 -0.87553 0.19421 C -0.85886 0.14491 -0.83334 0.09468 -0.80244 0.05903 C -0.76997 0.02107 -0.72032 -0.01412 -0.67848 -0.0287 C -0.65244 -0.03773 -0.62518 -0.03912 -0.59862 -0.04421 C -0.5125 -0.03449 -0.45678 -0.04676 -0.38577 -1.48148E-6 C -0.37414 0.00764 -0.36476 0.02014 -0.35434 0.03033 C -0.34619 0.05 -0.34202 0.05556 -0.34132 0.07963 C -0.34115 0.09144 -0.34184 0.10324 -0.34428 0.11389 C -0.34619 0.12292 -0.35 0.13148 -0.35434 0.13889 C -0.37205 0.17083 -0.3875 0.1882 -0.41563 0.20556 C -0.42778 0.21296 -0.44115 0.21713 -0.45434 0.2206 C -0.46997 0.22546 -0.49046 0.22662 -0.50712 0.22847 C -0.48316 0.25417 -0.47396 0.26435 -0.44566 0.29144 C -0.42396 0.31204 -0.40209 0.33241 -0.38004 0.35232 C -0.35296 0.37685 -0.32483 0.39884 -0.29862 0.42454 C -0.24428 0.47824 -0.17084 0.53403 -0.12431 0.60949 C -0.12049 0.61551 -0.11858 0.62338 -0.11563 0.63033 C -0.12257 0.65347 -0.11806 0.64746 -0.15434 0.63241 C -0.17952 0.62176 -0.20417 0.6081 -0.22848 0.59421 C -0.30712 0.54908 -0.38681 0.50741 -0.46285 0.45509 C -0.57153 0.38056 -0.69792 0.31505 -0.79271 0.20371 C -0.80678 0.18704 -0.8165 0.16412 -0.8283 0.14468 C -0.83004 0.13449 -0.83837 0.09769 -0.83264 0.0838 C -0.829 0.07454 -0.82188 0.06829 -0.81546 0.0625 C -0.77257 0.02639 -0.77223 0.0375 -0.71563 0.03218 C -0.68421 0.03287 -0.65261 0.0294 -0.62136 0.03426 C -0.47431 0.05602 -0.27744 0.13958 -0.15712 0.2 C -0.025 0.26621 0.02829 0.28611 0.15 0.37107 C 0.18159 0.39329 0.21232 0.41806 0.24149 0.4456 C 0.2559 0.45949 0.26718 0.47871 0.28003 0.49491 C 0.2809 0.50278 0.28454 0.51065 0.28281 0.51806 C 0.27829 0.5382 0.24722 0.54213 0.2401 0.54468 C 0.12673 0.5257 0.0118 0.51875 -0.1 0.4875 C -0.26042 0.44259 -0.62587 0.28148 -0.7783 0.18634 C -0.80573 0.16945 -0.83438 0.1544 -0.86112 0.13519 C -0.86823 0.13009 -0.88386 0.12338 -0.87987 0.11389 C -0.87553 0.10486 -0.86389 0.11991 -0.85678 0.1257 C -0.81216 0.16296 -0.76962 0.20509 -0.7257 0.24352 C -0.68247 0.28125 -0.63959 0.31875 -0.59566 0.35417 C -0.54914 0.39167 -0.50018 0.42338 -0.45434 0.46273 L -0.19289 0.68565 C -0.16945 0.70579 -0.14462 0.72338 -0.12292 0.74653 C -0.11806 0.75162 -0.104 0.76736 -0.10851 0.76181 C -0.13646 0.72847 -0.16389 0.69445 -0.19289 0.66273 C -0.25348 0.59653 -0.31997 0.53982 -0.37709 0.46852 C -0.40712 0.43102 -0.43785 0.39445 -0.46719 0.35602 C -0.49219 0.32338 -0.51806 0.29167 -0.53994 0.25486 C -0.55573 0.22847 -0.56667 0.19653 -0.57987 0.16759 C -0.58334 0.14236 -0.59497 0.10093 -0.57848 0.07616 C -0.56702 0.05857 -0.55174 0.04445 -0.5356 0.03611 C -0.46007 -0.00347 -0.40921 0.00625 -0.32709 0.00371 C -0.27136 0.01065 -0.21528 0.01366 -0.1599 0.02477 C -0.07153 0.04213 0.09513 0.09074 0.18142 0.13333 C 0.39045 0.23565 0.35034 0.19653 0.43715 0.29514 C 0.43819 0.3 0.44253 0.30648 0.4401 0.31019 C 0.42118 0.33889 0.37222 0.33033 0.35434 0.33125 L 0.24566 0.3294 C 0.18298 0.32477 -0.05278 0.29352 -0.1 0.28565 C -0.17014 0.27361 -0.23976 0.25556 -0.3099 0.24352 C -0.44375 0.22107 -0.64098 0.20208 -0.76823 0.1882 C -0.71632 0.21042 -0.73334 0.20602 -0.65435 0.21713 C -0.44462 0.24653 -0.46459 0.24236 -0.29289 0.25486 L -0.08282 0.25324 C -0.07744 0.25301 -0.09202 0.24537 -0.09705 0.24352 C -0.10886 0.23935 -0.12084 0.23634 -0.13282 0.23426 C -0.15521 0.22963 -0.17744 0.22477 -0.2 0.22246 C -0.22761 0.21991 -0.25521 0.22014 -0.28282 0.21875 L -0.46858 0.21111 C -0.48386 0.20857 -0.52761 0.21343 -0.51424 0.20371 C -0.49619 0.19005 -0.34671 0.18866 -0.34289 0.1882 C -0.17292 0.19908 -0.14237 0.18634 -0.0099 0.22847 C 0.00225 0.23218 0.01388 0.23982 0.02569 0.24537 C 0.02309 0.26991 0.02673 0.26389 -0.00434 0.27408 C -0.06476 0.29352 -0.09879 0.28866 -0.16563 0.29144 C -0.35434 0.27662 -0.3915 0.28496 -0.55139 0.24352 C -0.64132 0.2206 -0.63021 0.22361 -0.69132 0.1882 C -0.69584 0.17963 -0.69914 0.17616 -0.68994 0.16181 C -0.66806 0.12755 -0.61945 0.10046 -0.59289 0.0875 C -0.52396 0.05394 -0.42674 0.02639 -0.35712 0.00926 C -0.30834 -0.00254 -0.25938 -0.01435 -0.2099 -0.02106 C -0.13108 -0.03148 -0.05191 -0.03518 0.02708 -0.04213 C 0.10086 -0.03518 0.11666 -0.04051 -0.0599 0.02083 C -0.20105 0.06968 -0.36094 0.10996 -0.50712 0.14259 C -0.56181 0.15463 -0.61685 0.16458 -0.67136 0.17685 C -0.73612 0.1919 -0.80139 0.20324 -0.86546 0.22477 C -0.86719 0.225 -0.87327 0.22662 -0.87119 0.22662 C -0.85 0.225 -0.82935 0.22246 -0.80816 0.2206 C -0.69879 0.22199 -0.50573 0.21875 -0.37431 0.23218 C -0.35087 0.23449 -0.32761 0.23982 -0.30434 0.24352 C -0.29705 0.2463 -0.28907 0.24583 -0.28282 0.25139 C -0.28073 0.25301 -0.28247 0.25857 -0.28421 0.26088 C -0.29011 0.26759 -0.29723 0.27176 -0.30434 0.27593 C -0.32014 0.28542 -0.33577 0.2963 -0.35278 0.3007 C -0.42396 0.31852 -0.50122 0.32546 -0.57414 0.33333 C -0.58855 0.3257 -0.62136 0.33009 -0.61719 0.31019 C -0.61112 0.28195 -0.57952 0.28009 -0.55973 0.26644 C -0.53125 0.24699 -0.50278 0.22616 -0.47292 0.21111 C -0.38994 0.16968 -0.30799 0.12153 -0.22136 0.09676 C 0.01354 0.03033 -0.075 0.04445 0.04149 0.02824 C 0.02691 0.06736 0.03402 0.05347 -0.01563 0.09884 C -0.08438 0.16158 -0.14688 0.20255 -0.2257 0.24352 C -0.27622 0.26991 -0.32796 0.29283 -0.38004 0.31389 C -0.54323 0.38009 -0.66337 0.43218 -0.82119 0.46667 C -0.84462 0.47176 -0.86893 0.47269 -0.89271 0.47616 C -0.9191 0.47176 -0.91407 0.47685 -0.87414 0.41898 C -0.84931 0.38287 -0.82396 0.34676 -0.79549 0.31621 C -0.73334 0.24931 -0.57587 0.12107 -0.51424 0.07616 C -0.40921 -0.00092 -0.24358 -0.10463 -0.13282 -0.16597 C -0.06928 -0.20116 -0.00487 -0.23379 0.06006 -0.26481 C 0.14184 -0.3037 0.23316 -0.3419 0.31857 -0.37129 C 0.33368 -0.37662 0.34913 -0.38009 0.36423 -0.38472 C 0.32569 -0.34491 0.29149 -0.2956 0.24861 -0.26481 C 0.16041 -0.20139 0.0743 -0.1331 -0.01563 -0.0743 C -0.07066 -0.03842 -0.12796 -0.00833 -0.18577 0.01898 C -0.30573 0.07546 -0.42431 0.14005 -0.54862 0.17685 C -0.7224 0.22847 -0.64237 0.20857 -0.78837 0.23982 C -0.79549 0.23727 -0.8125 0.24121 -0.80955 0.23218 C -0.80487 0.21574 -0.78872 0.20996 -0.77691 0.20185 C -0.75244 0.18449 -0.72709 0.16898 -0.70139 0.15579 C -0.62535 0.11759 -0.56702 0.09977 -0.48577 0.08171 C -0.44445 0.07269 -0.40296 0.06551 -0.36146 0.06088 C -0.32778 0.05718 -0.29375 0.05833 -0.2599 0.05695 C -0.23664 0.05903 -0.2132 0.05833 -0.18994 0.0625 C -0.16754 0.06667 -0.16962 0.06667 -0.16719 0.0838 C -0.16806 0.09167 -0.16737 0.1007 -0.16997 0.10857 C -0.18334 0.14607 -0.20973 0.18287 -0.23577 0.20371 C -0.37379 0.31389 -0.35157 0.29699 -0.47136 0.33519 C -0.51146 0.33333 -0.55139 0.33472 -0.59132 0.3294 C -0.59584 0.32894 -0.60209 0.32384 -0.60139 0.31806 C -0.59792 0.28611 -0.58994 0.25556 -0.57987 0.22662 C -0.56146 0.17384 -0.48247 0.02431 -0.46146 -0.00995 C -0.40053 -0.10879 -0.22344 -0.34213 -0.17136 -0.39028 L -0.01719 -0.5331 C -0.01615 -0.52592 -0.01355 -0.51805 -0.01424 -0.51065 C -0.01858 -0.46157 -0.03785 -0.39676 -0.05278 -0.35602 C -0.09219 -0.24977 -0.12778 -0.1831 -0.18716 -0.08958 C -0.21875 -0.04004 -0.24983 0.01111 -0.28716 0.05324 C -0.44462 0.23125 -0.53994 0.32963 -0.70695 0.4456 C -0.75851 0.48125 -0.81146 0.51158 -0.86407 0.54468 C -0.80452 0.44005 -0.76928 0.36621 -0.69862 0.27963 C -0.64514 0.21458 -0.52778 0.09583 -0.46563 0.05324 C -0.38334 -0.00347 -0.29844 -0.05486 -0.21146 -0.09722 C -0.18438 -0.11065 -0.15434 -0.10764 -0.1257 -0.1125 C -0.11528 -0.11065 -0.10417 -0.1118 -0.09428 -0.10671 C -0.08976 -0.10463 -0.08664 -0.09768 -0.08577 -0.09143 C -0.08264 -0.07083 -0.08386 -0.04954 -0.08282 -0.0287 C -0.08577 0.01111 -0.08473 0.05208 -0.09132 0.09144 C -0.12414 0.28496 -0.20209 0.42315 -0.29428 0.58843 C -0.32726 0.64769 -0.36112 0.71227 -0.4099 0.74653 C -0.49619 0.80695 -0.59566 0.825 -0.68855 0.86458 C -0.7566 0.86412 -0.82466 0.86829 -0.89271 0.86273 C -0.89636 0.86227 -0.89202 0.85255 -0.89098 0.84722 C -0.87223 0.75023 -0.86007 0.66621 -0.81823 0.58079 C -0.7757 0.49421 -0.73369 0.40625 -0.68004 0.33125 C -0.60244 0.22315 -0.52622 0.1382 -0.42136 0.09884 C -0.40209 0.09167 -0.38143 0.09259 -0.36146 0.08935 C -0.34862 0.09259 -0.33073 0.08519 -0.32292 0.09884 C -0.30487 0.13056 -0.31771 0.2044 -0.33282 0.23218 C -0.38646 0.33056 -0.39549 0.36065 -0.46858 0.37708 C -0.48542 0.38079 -0.50278 0.37963 -0.51997 0.38079 C -0.5356 0.37384 -0.55296 0.37107 -0.56719 0.35996 C -0.62153 0.3169 -0.62275 0.25023 -0.64566 0.1713 C -0.64723 0.12894 -0.6533 0.05324 -0.64132 0.0132 C -0.62639 -0.0375 -0.60678 -0.0868 -0.58143 -0.12963 C -0.5691 -0.15023 -0.55035 -0.16481 -0.53125 -0.17176 C -0.48212 -0.18912 -0.43039 -0.19051 -0.38004 -0.20023 C -0.34428 -0.19004 -0.30782 -0.18403 -0.27292 -0.16991 C -0.20191 -0.14074 -0.10018 -0.07963 -0.03716 -0.02708 C -0.00278 0.00185 0.03159 0.03195 0.06006 0.07037 C 0.0927 0.11458 0.11614 0.16945 0.14427 0.21875 C 0.14479 0.22778 0.14722 0.23681 0.14566 0.24537 C 0.14479 0.25139 0.14149 0.25972 0.13715 0.25903 C 0.09079 0.25116 0.04409 0.24167 4.72222E-6 0.2206 C -0.14132 0.15394 -0.2816 0.08171 -0.41719 -0.00393 C -0.49046 -0.05023 -0.56858 -0.08495 -0.63716 -0.14305 C -0.67205 -0.17292 -0.68073 -0.17315 -0.65573 -0.16597 L -0.29289 0.11042 C -0.17136 0.20093 -0.19532 0.175 -0.08994 0.27222 C -0.0323 0.32546 -0.02049 0.32824 -0.04566 0.31991 C -0.11285 0.24329 0.00885 0.3831 -0.10434 0.24722 C -0.14775 0.19537 -0.19671 0.15093 -0.23577 0.09329 C -0.23994 0.08681 -0.25313 0.06829 -0.24862 0.07431 C -0.18369 0.15671 -0.20695 0.12778 -0.14705 0.25486 C -0.14063 0.28542 -0.13334 0.30533 -0.13421 0.33519 C -0.13455 0.34283 -0.13612 0.35046 -0.13716 0.35787 C -0.23941 0.3125 -0.1908 0.33634 -0.38716 0.18634 C -0.43924 0.14676 -0.49375 0.10996 -0.53994 0.05903 C -0.55 0.04746 -0.55174 0.04722 -0.54289 0.05324 C -0.46059 0.16713 -0.51042 0.10671 -0.32848 0.24722 C -0.30209 0.26806 -0.21841 0.31921 -0.24705 0.30463 C -0.3198 0.26759 -0.32778 0.2669 -0.41424 0.19236 C -0.44809 0.16296 -0.55435 0.08935 -0.51546 0.10463 C -0.50139 0.11042 -0.48681 0.11482 -0.47292 0.12176 C -0.45869 0.12894 -0.44497 0.1375 -0.43143 0.14653 C -0.38455 0.17778 -0.34219 0.21343 -0.29705 0.24954 C -0.2948 0.25324 -0.28629 0.26088 -0.28994 0.26088 C -0.29775 0.26088 -0.30539 0.25556 -0.31146 0.24954 C -0.33959 0.21945 -0.36459 0.18449 -0.39132 0.15208 C -0.47969 0.04653 -0.44914 0.09375 -0.55851 -0.06667 C -0.56546 -0.07685 -0.5698 -0.08958 -0.57553 -0.10116 C -0.57657 -0.1081 -0.58091 -0.11574 -0.57848 -0.12199 C -0.56615 -0.15509 -0.5349 -0.13217 -0.51858 -0.12778 C -0.50174 -0.11504 -0.48455 -0.1037 -0.46858 -0.08958 C -0.39115 -0.02199 -0.30834 0.07269 -0.24566 0.15394 C -0.20747 0.20371 -0.18212 0.26458 -0.15434 0.32384 C -0.15157 0.34653 -0.11684 0.46019 -0.16997 0.47616 C -0.18994 0.48218 -0.2099 0.46458 -0.23004 0.4588 C -0.33455 0.37685 -0.35434 0.36505 -0.47709 0.23796 C -0.49966 0.21458 -0.51962 0.18681 -0.53855 0.1581 C -0.55365 0.13519 -0.56511 0.10857 -0.57848 0.0838 C -0.58386 0.05903 -0.59028 0.03472 -0.59428 0.00926 C -0.59462 0.00602 -0.59358 0.00162 -0.59132 -1.48148E-6 C -0.58716 -0.00324 -0.58195 -0.00254 -0.57709 -0.00393 C -0.49931 0.04792 -0.53959 0.01829 -0.40434 0.175 C -0.30087 0.29468 -0.22292 0.41227 -0.13855 0.56343 C -0.11893 0.59884 -0.10799 0.64097 -0.09289 0.67986 C -0.08855 0.70533 -0.07934 0.73009 -0.08004 0.75579 C -0.08039 0.77176 -0.08403 0.79884 -0.09566 0.79792 C -0.12188 0.79607 -0.14393 0.76968 -0.16563 0.75046 C -0.21059 0.70996 -0.53525 0.41968 -0.63855 0.2838 C -0.69219 0.21296 -0.73941 0.13357 -0.78976 0.05903 C -0.79549 0.03935 -0.80313 0.02037 -0.80678 -1.48148E-6 C -0.80851 -0.0081 -0.81112 -0.02199 -0.80556 -0.025 C -0.76181 -0.04537 -0.71528 -0.05162 -0.66997 -0.06481 C -0.42136 -0.01389 -0.38143 -0.02708 -0.17136 0.07963 C -0.04306 0.14537 0.18368 0.2382 0.31145 0.38472 C 0.3302 0.40625 0.34184 0.43658 0.35711 0.46273 C 0.34618 0.54121 0.35451 0.56528 0.24722 0.56181 C 0.10868 0.55718 -0.02813 0.51875 -0.16563 0.49676 C -0.53803 0.36088 -0.47553 0.40394 -0.80678 0.21111 C -0.81615 0.20602 -0.82292 0.19491 -0.83125 0.18634 C -0.8283 0.17778 -0.82726 0.16713 -0.82257 0.15996 C -0.81858 0.15394 -0.81285 0.14954 -0.80678 0.14838 C -0.76563 0.14074 -0.72431 0.13843 -0.68282 0.13333 C -0.63525 0.13357 -0.58716 0.12662 -0.53994 0.13519 C 0.00486 0.2338 -0.05938 0.22546 0.36006 0.37894 C 0.3809 0.39676 0.40347 0.41134 0.42291 0.43241 C 0.425 0.43472 0.42083 0.43958 0.41857 0.4419 C 0.4125 0.44746 0.4059 0.45347 0.39861 0.45509 C 0.34843 0.46621 0.29756 0.47176 0.24722 0.47986 C 0.02239 0.47083 0.05989 0.48079 -0.24705 0.39792 C -0.39983 0.35695 -0.57448 0.30972 -0.72136 0.21875 C -0.75053 0.20093 -0.77622 0.1757 -0.80417 0.15394 C -0.78976 0.1456 -0.77605 0.13542 -0.76146 0.1294 C -0.66007 0.08773 -0.57726 0.10949 -0.46146 0.10857 C -0.3007 0.13519 -0.13316 0.15926 0.02291 0.21296 C 0.09357 0.2375 0.15902 0.2831 0.22708 0.31806 C 0.23003 0.3257 0.23871 0.33333 0.23576 0.34097 C 0.22083 0.3794 0.14322 0.40232 0.12864 0.40371 C 0.03211 0.4132 -0.06476 0.40764 -0.16146 0.40949 C -0.39028 0.37894 -0.41459 0.38426 -0.68143 0.29144 C -0.72084 0.27755 -0.7566 0.24954 -0.7941 0.22847 C -0.77726 0.2206 -0.76146 0.20926 -0.7441 0.20556 C -0.71893 0.20023 -0.69289 0.19954 -0.66702 0.20185 C -0.56841 0.20926 -0.4698 0.2206 -0.37136 0.23426 C -0.31164 0.24236 -0.25209 0.25255 -0.19289 0.26644 C 0.1302 0.34167 0.04687 0.30833 0.22569 0.39213 C 0.21857 0.40509 0.21527 0.42431 0.20434 0.43033 C 0.17934 0.44445 0.15138 0.44861 0.1243 0.44954 L -0.18855 0.4419 C -0.2599 0.42986 -0.33195 0.42153 -0.40278 0.40533 C -0.72535 0.33195 -0.67848 0.34653 -0.8698 0.27222 C -0.83455 0.23681 -0.84775 0.2463 -0.76146 0.24722 C -0.67136 0.24884 -0.58143 0.26019 -0.49132 0.26644 C -0.30226 0.30833 -0.23924 0.3169 -0.02709 0.39792 C 0.00069 0.40833 0.02534 0.43102 0.05138 0.44746 C 0.05868 0.45718 0.06701 0.46528 0.07291 0.47616 C 0.07395 0.47801 0.0717 0.48125 0.06996 0.48171 C 0.05069 0.48843 0.0309 0.4919 0.01145 0.49676 C -0.03577 0.49259 -0.08299 0.49051 -0.13004 0.4838 C -0.19671 0.47384 -0.21875 0.46111 -0.28143 0.43611 C -0.27761 0.43171 -0.27448 0.42593 -0.26997 0.42269 C -0.2007 0.37408 -0.11181 0.36806 -0.03994 0.35417 C 0.09184 0.32824 0.26493 0.32917 0.38576 0.32384 C 0.4276 0.32755 0.48472 0.29167 0.51145 0.33519 C 0.53298 0.36991 0.44635 0.36134 0.41284 0.36759 C 0.31336 0.38565 0.21319 0.40162 0.11284 0.40764 C -0.05261 0.41736 -0.21858 0.41273 -0.38421 0.41505 C -0.41285 0.4132 -0.44341 0.42338 -0.46997 0.40949 C -0.47848 0.40509 -0.46476 0.3838 -0.45712 0.37708 C -0.43264 0.35533 -0.40504 0.34005 -0.37709 0.32755 C -0.25764 0.27454 -0.09497 0.21528 0.03437 0.18079 C 0.12361 0.15695 0.21388 0.14074 0.30295 0.11597 C 0.36232 0.09954 0.1835 0.15093 0.12291 0.15579 L -0.54566 0.21111 L -0.79271 0.20185 C -0.79566 0.20139 -0.80348 0.2007 -0.80105 0.19792 C -0.79167 0.18634 -0.78004 0.17847 -0.76823 0.1713 C -0.74445 0.15671 -0.72014 0.14074 -0.69428 0.13333 C -0.15886 -0.02222 -0.29619 0.01227 0.2085 -0.01528 C 0.26996 -0.01157 0.33159 -0.01157 0.39288 -0.00393 C 0.39861 -0.00324 0.38281 0.00394 0.37708 0.00556 C 0.30173 0.02871 0.22691 0.05787 0.15 0.07037 C -0.17969 0.12384 -0.37466 0.11296 -0.70573 0.11597 C -0.75591 0.10972 -0.80921 0.12037 -0.85678 0.09676 C -0.87153 0.08982 -0.83334 0.06667 -0.81823 0.06088 C -0.49896 -0.06134 -0.5349 -0.04722 -0.29705 -0.08009 C -0.26094 -0.07754 -0.21702 -0.10254 -0.18855 -0.07245 C -0.17066 -0.05347 -0.22726 -0.03981 -0.24862 -0.0287 C -0.30591 0.00116 -0.31754 0.00255 -0.3599 0.01111 C -0.35434 0.00625 -0.34844 0.00116 -0.34289 -0.00393 C -0.27414 -0.06829 -0.2599 -0.09467 -0.14566 -0.13727 C -0.0316 -0.18009 0.08663 -0.19815 0.20295 -0.2287 C 0.21996 -0.2243 0.24548 -0.23542 0.25434 -0.21528 C 0.26093 -0.20023 0.23333 -0.19421 0.22152 -0.18704 C 0.18454 -0.16412 0.14618 -0.14653 0.10868 -0.12592 C 0.1 -0.12106 0.08281 -0.11065 0.08281 -0.11065 L 0.03715 -0.10301 C 0.02899 -0.08379 0.02239 -0.06366 0.01284 -0.04583 C -0.00712 -0.00856 -0.04636 0.02431 -0.07292 0.04537 C -0.12257 0.08472 -0.17553 0.11667 -0.22431 0.1581 L -0.25573 0.18449 L -0.27431 0.21713 L -0.30573 0.21296 L -0.31997 0.19421 C -0.34046 0.18681 -0.33039 0.18403 -0.34289 0.19607 C -0.34375 0.19699 -0.3448 0.19722 -0.34566 0.19792 L -0.33577 0.21505 C -0.33803 0.22778 -0.33907 0.24121 -0.34289 0.25324 C -0.34445 0.25857 -0.35139 0.26644 -0.35139 0.2669 L -0.3757 0.36574 C -0.375 0.38125 -0.36684 0.39815 -0.38004 0.40185 C -0.38282 0.40232 -0.38577 0.40185 -0.38855 0.40185 L -0.08716 0.55023 C -0.0823 0.55232 -0.07396 0.56227 -0.07292 0.55602 C -0.07153 0.54908 -0.08212 0.54815 -0.08577 0.54283 C -0.0974 0.525 -0.10695 0.50509 -0.11858 0.4875 C -0.13577 0.46158 -0.18855 0.41181 -0.19862 0.40371 C -0.22084 0.38542 -0.26858 0.35602 -0.26858 0.35602 L -0.46563 0.29699 C -0.46476 0.30371 -0.46667 0.31273 -0.46285 0.31806 C -0.46007 0.32153 -0.45139 0.31621 -0.45139 0.31621 L -0.43577 0.26829 C -0.43421 0.27546 -0.43316 0.28264 -0.43143 0.28912 C -0.43073 0.29213 -0.42744 0.29931 -0.42848 0.29699 C -0.43646 0.28125 -0.44619 0.25602 -0.45 0.23982 C -0.45782 0.20602 -0.46997 0.13704 -0.46997 0.13704 L -0.49705 -0.025 C -0.48664 0.02014 -0.4849 0.03542 -0.46858 0.07616 C -0.45764 0.10278 -0.44636 0.13079 -0.4257 0.14653 C -0.41702 0.15324 -0.40695 0.15695 -0.39705 0.15996 C -0.38594 0.16296 -0.36285 0.16366 -0.36285 0.16366 L -0.10139 0.1007 C -0.10903 0.07454 -0.11355 0.04653 -0.12431 0.02269 C -0.14879 -0.03217 -0.26789 -0.11875 -0.2757 -0.12384 C -0.32553 -0.15671 -0.37813 -0.18125 -0.43143 -0.20208 C -0.50105 -0.2294 -0.55886 -0.23657 -0.62709 -0.24768 C -0.58959 -0.18287 -0.60244 -0.19792 -0.51546 -0.13171 C -0.41945 -0.05833 -0.37327 -0.04213 -0.26719 0.00371 C -0.24775 0.01204 -0.2283 0.01991 -0.20851 0.02639 C -0.20365 0.02824 -0.21841 0.02222 -0.22292 0.01898 C -0.23091 0.01227 -0.23803 0.00324 -0.24566 -0.00393 C -0.24844 -0.00648 -0.25139 -0.00903 -0.25434 -0.01157 C -0.25191 -0.01227 -0.24862 -0.01597 -0.24705 -0.01342 C -0.16928 0.10926 -0.01858 0.35996 -0.01858 0.36019 C -0.01233 0.38472 -0.00122 0.4081 4.72222E-6 0.43426 C 0.00034 0.4419 -0.00851 0.44908 -0.01424 0.44746 C -0.04584 0.43912 -0.07605 0.42246 -0.10573 0.40533 C -0.18091 0.3632 -0.25573 0.31921 -0.32848 0.27037 C -0.58386 0.09815 -0.56719 0.10162 -0.77535 -0.08958 C -0.77605 -0.10764 -0.77726 -0.12523 -0.77691 -0.14305 C -0.7757 -0.20625 -0.69566 -0.12106 -0.68004 -0.1125 C -0.12101 0.18866 -0.29653 0.06968 -0.01997 0.26644 C -0.06997 0.3 -0.04202 0.2831 -0.1757 0.24352 C -0.43386 0.16783 -0.41875 0.16366 -0.63004 0.04537 C -0.66806 0.00023 -0.67553 -0.00208 -0.52553 0.04352 C -0.43907 0.07037 -0.35521 0.11088 -0.26997 0.14468 C -0.26042 0.15556 -0.24619 0.16158 -0.24132 0.17685 C -0.23907 0.18496 -0.24792 0.19583 -0.25434 0.19607 C -0.27605 0.19722 -0.29705 0.18588 -0.31858 0.18079 C -0.3257 0.1757 -0.33264 0.17014 -0.33994 0.16574 C -0.34931 0.15972 -0.41841 0.16065 -0.30573 0.14653 C -0.09775 0.11991 0.021 0.12477 0.23142 0.12176 C 0.45954 0.13403 0.06996 0.11296 0.01145 0.10648 C -0.08612 0.09537 -0.18299 0.0757 -0.28004 0.05903 C -0.31198 0.05347 -0.34393 0.04746 -0.3757 0.03982 C -0.38785 0.03681 -0.42379 0.025 -0.41146 0.02639 C -0.36268 0.03241 -0.27101 0.0706 -0.23282 0.08565 C -0.22553 0.08843 -0.204 0.09676 -0.21146 0.09514 C -0.22171 0.09283 -0.2316 0.08843 -0.24132 0.0838 C -0.31823 0.04746 -0.5507 -0.05162 -0.47136 -0.02708 C -0.4415 -0.01736 -0.42466 -0.01412 -0.39428 0.01111 C -0.35643 0.04306 -0.32188 0.08125 -0.28577 0.11597 C -0.27466 0.15996 -0.25591 0.20139 -0.25278 0.24722 C -0.24462 0.37014 -0.28403 0.475 -0.35 0.55996 C -0.39271 0.61505 -0.44184 0.60602 -0.49289 0.60764 C -0.50643 0.60371 -0.50712 0.60671 -0.50278 0.5713 C -0.4974 0.525 -0.49514 0.52801 -0.4757 0.50463 C -0.48386 0.53889 -0.48872 0.575 -0.5 0.60764 C -0.5158 0.65347 -0.53733 0.69583 -0.55712 0.73889 C -0.59202 0.81528 -0.58455 0.80278 -0.60834 0.84005 C -0.60122 0.79121 -0.60938 0.84769 -0.60278 0.71412 C -0.60087 0.67477 -0.60296 0.63449 -0.59566 0.59607 C -0.58959 0.56482 -0.57518 0.5375 -0.56424 0.50857 C -0.55365 0.47986 -0.54636 0.5 -0.57553 0.54653 L -0.58282 0.5581 C -0.58334 0.50278 -0.5823 0.44746 -0.58421 0.39213 C -0.58421 0.38958 -0.58785 0.39514 -0.58855 0.39792 C -0.59028 0.40463 -0.59028 0.41204 -0.59132 0.41898 C -0.59028 0.42523 -0.59063 0.43218 -0.58855 0.43796 C -0.58386 0.45139 -0.58091 0.45301 -0.57414 0.4588 C -0.57379 0.45139 -0.57292 0.44375 -0.57292 0.43611 C -0.57292 0.43287 -0.57448 0.42338 -0.57414 0.42639 C -0.57344 0.43542 -0.57257 0.44445 -0.57119 0.45324 C -0.57084 0.45579 -0.5698 0.45833 -0.5698 0.46065 C -0.5698 0.46296 -0.57084 0.45718 -0.57119 0.45509 C -0.54896 0.44699 -0.52553 0.44306 -0.50435 0.43033 C -0.50053 0.42824 -0.51042 0.42338 -0.51424 0.42083 C -0.52587 0.4125 -0.53768 0.40417 -0.55 0.39792 C -0.55573 0.39491 -0.56233 0.39375 -0.56858 0.39213 C -0.59185 0.38727 -0.61476 0.38009 -0.63855 0.37894 C -0.77622 0.37246 -0.91441 0.37269 -1.05261 0.36945 C -1.19966 0.35602 -1.29914 0.35602 -1.43264 0.32384 C -1.43733 0.32269 -1.4231 0.32222 -1.41841 0.32176 L -1.3783 0.31806 C -1.16337 0.32639 -1.07969 0.30833 -0.8856 0.38079 C -0.85435 0.39213 -0.82726 0.41736 -0.79844 0.43611 C -0.79341 0.45579 -0.78334 0.47454 -0.78403 0.49491 C -0.78438 0.51273 -0.79237 0.52963 -0.80105 0.54283 C -0.87049 0.64491 -0.92553 0.71134 -1.02414 0.75579 C -1.06164 0.77315 -1.10226 0.77384 -1.14115 0.78287 C -1.15435 0.75648 -1.15469 0.76366 -1.10417 0.75232 C -0.91511 0.7088 -0.92657 0.71204 -0.80105 0.70093 C -0.85174 0.7588 -0.8283 0.74144 -0.9198 0.775 C -0.99532 0.80278 -1.01303 0.7838 -0.87119 0.75046 C -0.68716 0.70718 -0.50053 0.6831 -0.31719 0.63426 C -0.31476 0.63357 -0.30747 0.63195 -0.3099 0.63241 C -0.32761 0.6331 -0.34514 0.63542 -0.36285 0.63611 L -0.48004 0.63982 L -0.63282 0.63611 C -0.63577 0.63588 -0.64323 0.63496 -0.64132 0.63241 C -0.63039 0.6169 -0.61702 0.60417 -0.60278 0.59421 C -0.57153 0.57222 -0.53855 0.55486 -0.50573 0.53704 C -0.47744 0.52176 -0.44844 0.50949 -0.41997 0.49491 C -0.41702 0.49375 -0.41407 0.4919 -0.41146 0.48935 C -0.41007 0.48843 -0.41424 0.49074 -0.41563 0.49144 C -0.44566 0.50093 -0.47518 0.51389 -0.50573 0.51991 C -0.56146 0.53102 -0.61789 0.53796 -0.67431 0.54283 C -0.72084 0.54676 -0.76719 0.54537 -0.81389 0.54653 C -0.76216 0.48704 -0.78403 0.50741 -0.66424 0.45324 C -0.59323 0.42107 -0.52119 0.39213 -0.44862 0.36759 C -0.3283 0.32616 -0.32952 0.32708 -0.26146 0.31806 C -0.35035 0.41968 -0.12066 0.15926 -0.53421 0.47616 L -0.61146 0.53519 C -0.61528 0.54607 -0.62518 0.55602 -0.62292 0.56759 C -0.6191 0.58542 -0.60695 0.59861 -0.59566 0.60949 C -0.57448 0.62963 -0.54966 0.6419 -0.52691 0.65903 C -0.50782 0.67361 -0.48907 0.68912 -0.46997 0.70463 C -0.46667 0.71019 -0.46146 0.71482 -0.4599 0.72153 C -0.45938 0.72454 -0.46372 0.72639 -0.46563 0.7257 C -0.479 0.71991 -0.49184 0.71181 -0.50435 0.70278 C -0.52431 0.6882 -0.54323 0.67107 -0.56285 0.65486 C -0.56615 0.64375 -0.57119 0.6331 -0.57292 0.6206 C -0.57553 0.59722 -0.57014 0.57963 -0.56546 0.5581 C -0.64289 0.55371 -0.54862 0.5581 -0.66997 0.5581 C -0.67153 0.5581 -0.66702 0.55625 -0.66563 0.55602 C -0.63421 0.55116 -0.60296 0.54537 -0.57119 0.54283 C -0.50278 0.53704 -0.43421 0.53519 -0.36563 0.53102 C -0.27709 0.53634 -0.18837 0.53704 -0.1 0.54653 C -0.08507 0.54815 -0.07084 0.55625 -0.05712 0.56343 C -0.05573 0.56458 -0.05712 0.56898 -0.05851 0.56945 C -0.06598 0.57176 -0.07379 0.57083 -0.08143 0.5713 C -0.09375 0.57014 -0.10643 0.57083 -0.11858 0.56759 C -0.13994 0.56158 -0.17691 0.54213 -0.19862 0.53102 C -0.19566 0.52616 -0.19445 0.51852 -0.18994 0.51597 C -0.18507 0.51343 -0.15591 0.50996 -0.14566 0.50857 C -0.14896 0.51366 -0.15174 0.51968 -0.15573 0.52384 C -0.19896 0.56829 -0.22119 0.57315 -0.28421 0.59421 C -0.31528 0.60463 -0.34705 0.60949 -0.37848 0.6169 C -0.40469 0.61574 -0.43108 0.61806 -0.45712 0.6132 C -0.47622 0.60972 -0.49549 0.60371 -0.51285 0.59236 C -0.51615 0.59005 -0.51441 0.58033 -0.51146 0.57708 C -0.47066 0.53357 -0.42987 0.48889 -0.38421 0.45509 C -0.31893 0.40671 -0.24879 0.3706 -0.18004 0.33125 C -0.1066 0.28912 0.06354 0.19537 0.16006 0.15579 C 0.17066 0.15162 0.14027 0.16968 0.13003 0.175 C 0.07847 0.20208 0.0276 0.2331 -0.0257 0.25324 C -0.16684 0.30602 -0.30921 0.3544 -0.45278 0.39421 C -0.62257 0.44144 -0.76094 0.4588 -0.92553 0.4838 C -0.89931 0.43148 -0.91685 0.46482 -0.81962 0.37708 C -0.70226 0.2706 -0.57483 0.18148 -0.46424 0.0625 C -0.3448 -0.06528 -0.29775 -0.07384 -0.35573 -0.06134 C -0.58282 0.09931 -0.18212 -0.18009 -0.59428 0.0838 C -0.64653 0.1169 -0.69619 0.15741 -0.74705 0.19421 C -0.74185 0.22963 -0.74653 0.21458 -0.68282 0.2 C -0.60226 0.18102 -0.52257 0.15695 -0.44289 0.13333 L -0.09705 0.02639 C 0.01857 -0.01134 0.1335 -0.05254 0.24861 -0.09352 C 0.25312 -0.09514 0.26597 -0.10254 0.26145 -0.10116 C -0.03438 -0.01042 -0.32639 0.09583 -0.62414 0.17685 L -1.28976 0.35787 C -1.33143 0.41366 -1.3099 0.37986 -1.15556 0.35602 C -1.00903 0.33357 -0.8625 0.30972 -0.71702 0.27963 C 1.10191 -0.09398 -0.38542 0.24583 0.51718 -0.04583 C 0.57812 -0.06551 0.39878 0.00926 0.33854 0.03218 L -0.41858 0.31204 C -0.60087 0.3794 -0.7816 0.45255 -0.96546 0.51227 C -1.02032 0.53009 -1.18594 0.57338 -1.12987 0.56574 C -0.1224 0.42593 -0.33507 0.45926 0.51718 0.17685 C 0.36197 0.03287 0.45191 0.07338 0.18715 0.13704 C -0.19445 0.22847 -0.43994 0.29213 -0.79983 0.40533 C -0.87188 0.42847 -0.94341 0.45509 -1.01546 0.47986 C -0.94375 0.67083 -1.01077 0.50741 -0.57848 0.42847 C 0.08541 0.30718 -0.12518 0.35232 0.51718 0.14838 C 0.38194 0.08843 0.53142 0.15208 0.1243 0.2875 C -0.43334 0.47269 -0.78837 0.55579 -1.3783 0.71412 C -1.45938 0.73588 -1.21702 0.66621 -1.1356 0.64954 L -0.55851 0.52917 L 0.16423 0.36181 C 0.28194 0.29051 0.40138 0.22477 0.51718 0.14838 C 0.5217 0.14537 0.50937 0.13658 0.50434 0.13704 C 0.39652 0.1456 0.28888 0.15972 0.18142 0.175 L -0.93386 0.34283 C -0.96164 0.34699 -1.04428 0.36065 -1.01685 0.35417 C -0.97292 0.34398 -0.92917 0.33542 -0.8856 0.32384 C -0.76285 0.29097 -0.64254 0.24236 -0.51858 0.2206 C -0.31441 0.18565 -0.10799 0.17616 0.09722 0.15394 C 0.24618 0.22546 0.30694 0.21042 4.72222E-6 0.46273 C -0.34341 0.74491 -0.62882 0.73218 -1.03108 0.81296 C -1.10452 0.80046 -1.18455 0.81806 -1.25122 0.775 C -1.27223 0.76181 -1.24289 0.70787 -1.22414 0.68912 C -1.0875 0.55625 -0.94358 0.43472 -0.7941 0.3294 C -0.64219 0.22246 -0.48351 0.13102 -0.32136 0.05509 C 0.19305 -0.18588 0.11041 -0.16991 0.39861 -0.19444 C 0.34201 -0.06852 0.34861 -0.07801 0.15295 0.05903 C -0.1132 0.24468 -0.4125 0.40695 -0.7099 0.49329 C -0.75087 0.50509 -0.79341 0.50093 -0.8356 0.50463 L -0.37709 0.4875 C -0.16511 0.48681 0.0467 0.49769 0.2585 0.50278 C 0.30052 0.51366 0.35468 0.49421 0.38437 0.53519 C 0.40173 0.55926 0.36267 0.59861 0.34288 0.61875 C 0.3026 0.66019 0.2585 0.70232 0.2085 0.71621 C 0.10104 0.7456 -0.01042 0.73634 -0.11997 0.74653 C -0.18577 0.7213 -0.25382 0.70509 -0.31719 0.67037 C -0.34219 0.65671 -0.38091 0.63982 -0.38143 0.60371 C -0.38178 0.57199 -0.34184 0.56458 -0.31858 0.5581 C -0.27518 0.54583 -0.23004 0.55139 -0.18577 0.54838 C -0.17587 0.55371 -0.06563 0.56759 -0.08577 0.63796 C -0.09046 0.65486 -0.10278 0.66597 -0.11146 0.67986 C -0.12813 0.6794 -0.14619 0.68704 -0.16146 0.67801 C -0.45608 0.50579 -0.38334 0.55509 -0.56858 0.24167 C -0.55643 0.20093 -0.56233 0.13866 -0.53282 0.11991 C -0.23907 -0.06667 0.04375 0.03611 0.35711 0.06458 C 0.41041 0.09676 0.47691 0.10486 0.51718 0.16181 C 0.53281 0.1838 0.50277 0.23681 0.48003 0.23796 C 0.34566 0.24537 0.21232 0.20371 0.07864 0.18634 C -0.08143 0.12801 -0.2441 0.08171 -0.40139 0.01111 C -0.625 -0.08866 -0.84566 -0.20023 -1.06268 -0.32361 C -1.09948 -0.34491 -1.1948 -0.39861 -1.15834 -0.42083 C -1.09323 -0.46065 -1.01546 -0.4044 -0.9441 -0.39606 C -0.58924 -0.23588 -0.40712 -0.20926 -0.12709 0.22477 C -0.07691 0.30232 -0.10434 0.42755 -0.09289 0.52917 C -0.15244 0.59769 -0.19705 0.70093 -0.27136 0.73519 C -0.43021 0.8081 -0.63646 0.61366 -0.75278 0.53519 C -0.7441 0.50463 -0.75053 0.45301 -0.72709 0.44375 C -0.5033 0.35556 -0.39792 0.41574 -0.18716 0.47222 C -0.16667 0.50602 -0.11737 0.53148 -0.1257 0.57315 C -0.13507 0.61991 -0.18542 0.63542 -0.22136 0.64375 C -0.28803 0.65903 -0.3566 0.64236 -0.42431 0.6419 C -0.5323 0.58634 -0.65087 0.55903 -0.74844 0.47616 C -0.78108 0.44838 -0.81997 0.36389 -0.78976 0.33125 C -0.72084 0.25671 -0.61754 0.27176 -0.53125 0.24167 C 0.04305 0.29051 0.1375 0.15764 0.51718 0.49144 C 0.52621 0.49908 0.51875 0.52801 0.5085 0.53333 C 0.45954 0.55741 0.40572 0.55857 0.35434 0.5713 C -0.13021 0.45046 -0.14809 0.4794 -0.58994 0.24722 C -0.74584 0.16528 -0.94723 0.15208 -1.04983 -0.025 C -1.12292 -0.15116 -0.8125 0.02199 -0.69688 0.0625 C -0.32205 0.19491 -0.31372 0.23125 0.01006 0.46273 C -0.01546 0.5713 0.00416 0.52315 -0.18716 0.45324 C -0.35625 0.39121 -0.52448 0.32292 -0.68855 0.23982 C -0.78334 0.19167 -0.87327 0.1257 -0.9625 0.06088 C -0.98924 0.04144 -1.0658 -0.01204 -1.0356 -0.01157 C -0.84914 -0.00856 -0.66528 0.0419 -0.48004 0.06852 C 0.07222 0.23264 0.00138 0.16482 0.3401 0.35417 C 0.34635 0.35764 0.32638 0.35162 0.31996 0.34838 C 0.20399 0.28982 0.08941 0.22616 -0.02709 0.16945 C -0.15643 0.10625 -0.28803 0.05185 -0.41719 -0.01157 C -0.48178 -0.04329 -0.67275 -0.15 -0.60834 -0.1162 C -0.18143 0.10857 -0.31997 0.03796 0.20138 0.38079 C 0.23055 0.42639 0.27517 0.46065 0.28854 0.51806 C 0.29409 0.54167 0.25069 0.52176 0.23281 0.51412 C 0.0809 0.45023 -0.07119 0.38542 -0.21858 0.30463 C -0.3783 0.21713 -0.53247 0.11181 -0.68716 0.00926 C -0.70053 0.0007 -0.73369 -0.03958 -0.72136 -0.0287 C -0.60834 0.07037 -0.48924 0.15741 -0.38282 0.26829 C -0.27934 0.37662 -0.19046 0.50695 -0.09428 0.62662 C -0.08386 0.71019 -0.08091 0.67639 -0.19566 0.59236 C -0.6231 0.27894 -0.48403 0.43241 -0.72431 0.10278 C -0.5856 -0.00926 -0.66806 0.03935 -0.33855 0.20371 C -0.07587 0.33472 0.0184 0.38958 0.20434 0.54097 C 0.20746 0.54306 0.19722 0.53796 0.19427 0.53519 C 0.12239 0.46366 0.05329 0.38704 -0.01997 0.31806 C -0.13403 0.21042 -0.25209 0.11088 -0.36719 0.00556 C -0.38924 -0.01458 -0.45816 -0.06296 -0.43143 -0.05926 C -0.28507 -0.03866 -0.14132 0.00926 0.00138 0.05695 C 0.15989 0.10996 0.31545 0.17732 0.47152 0.24167 C 0.4875 0.24838 0.52951 0.28565 0.51718 0.27037 C 0.43975 0.17546 0.13211 0.00972 0.13142 0.00926 C -0.11337 -0.10555 -0.12587 -0.0956 -0.31285 -0.10486 L -0.31146 -0.09537 L -0.24428 0.56945 L -0.38143 0.02824 C -0.37709 0.03171 -0.37223 0.0338 -0.36858 0.03796 C -0.3625 0.04491 -0.3533 0.06898 -0.35 0.07616 C -0.34775 0.08056 -0.34549 0.08542 -0.34289 0.08935 C -0.34167 0.09121 -0.33855 0.09329 -0.33855 0.09352 L -0.33143 0.09884 C -0.25469 0.14653 -0.18021 0.20093 -0.10139 0.24167 C 0.12725 0.36042 0.26493 0.39769 0.5 0.47801 C 0.50572 0.48426 0.51302 0.50509 0.51718 0.49676 C 0.52187 0.48773 0.51371 0.47037 0.50572 0.46667 C 0.43038 0.43102 0.35138 0.41065 0.2743 0.38287 C -0.3382 0.39005 -0.4099 0.3625 -1.0283 0.48935 C -1.09202 0.50255 -1.15122 0.54005 -1.21268 0.56574 C -1.14983 0.58033 -1.08768 0.61528 -1.02414 0.60949 C -0.4632 0.55741 -0.51146 0.51042 -0.01719 0.18449 C 0.01041 0.09329 0.06614 0.00903 0.06579 -0.08958 C 0.06562 -0.1331 0.01371 -0.16389 -0.01858 -0.15625 C -0.13976 -0.1287 -0.25139 -0.05069 -0.36563 0.00926 C -0.50869 0.08449 -0.64862 0.16945 -0.78976 0.24954 C -0.81025 0.30463 -0.88264 0.37014 -0.85105 0.41505 C -0.81858 0.46181 -0.75556 0.39028 -0.71424 0.35787 C -0.47205 0.16783 -0.34671 0.02523 -0.15139 -0.20602 C -0.14549 -0.21296 -0.16441 -0.19398 -0.17136 -0.18889 C -0.24028 -0.13796 -0.30782 -0.08403 -0.37848 -0.03819 C -0.52223 0.05509 -0.67379 0.12685 -0.81389 0.22847 C -0.8698 0.26875 -0.69619 0.16412 -0.63421 0.14653 L -0.1099 -0.00393 C 0.01093 -0.00254 0.13246 -0.01458 0.25295 -1.48148E-6 C 0.26284 0.00116 0.25885 0.02801 0.25434 0.03982 C 0.23906 0.08056 0.22274 0.12408 0.19566 0.15208 C 0.16527 0.1838 0.1243 0.19167 0.08854 0.21111 C 0.08142 0.19908 0.06788 0.19051 0.06718 0.175 C 0.06579 0.14491 0.07309 0.11458 0.08281 0.0875 C 0.08888 0.0706 0.12656 0.04236 0.11284 0.04746 C 0.07135 0.06296 0.03472 0.09583 -0.00434 0.11991 C -0.29462 0.02917 -0.33924 0.06111 -0.58716 -0.24421 C -0.63455 -0.30208 -0.65261 -0.39259 -0.68577 -0.46643 C -0.30799 -0.50787 -0.22535 -0.53611 0.31423 -0.25926 C 0.41076 -0.20995 0.44947 -0.05116 0.51718 0.05324 C 0.51388 0.10972 0.5375 0.18287 0.50711 0.22246 C 0.46909 0.27246 0.40434 0.27847 0.35138 0.27037 C 0.13489 0.23681 -0.07622 0.15579 -0.28994 0.09884 C -0.46337 -0.00139 -0.63855 -0.09583 -0.80955 -0.20208 C -0.89462 -0.25486 -0.97379 -0.32292 -1.05834 -0.37708 C -1.07275 -0.38611 -1.03403 -0.34954 -1.02101 -0.33704 C -0.904 -0.22338 -0.77535 -0.1287 -0.66841 0.00185 C -0.6132 0.06898 -0.58282 0.16574 -0.53994 0.24722 C -0.52691 0.38658 -0.52518 0.35185 -0.72257 0.03611 C -0.81823 -0.11667 -0.89966 -0.28403 -0.98837 -0.44375 C -1.029 -0.63171 -1.06754 -0.65648 -0.87257 -0.52361 C -0.63178 -0.35949 -0.39671 -0.18009 -0.15851 -0.00787 C -0.07101 0.13588 0.02777 0.26829 0.10434 0.42269 C 0.12048 0.45533 0.14184 0.54352 0.11284 0.53889 C 0.01354 0.52315 -0.07257 0.43843 -0.16285 0.38079 C -0.37414 0.24537 -0.5823 0.10093 -0.79098 -0.04004 C -0.80573 -0.05023 -0.84601 -0.0875 -0.83403 -0.07245 C -0.06198 0.86343 -0.40816 0.72871 0.0901 0.86458 C -0.11528 0.60764 -0.304 0.32477 -0.52553 0.09329 C -0.62882 -0.01458 -0.95313 -0.30764 -0.8356 -0.23055 C -0.21771 0.17315 -0.46893 0.13634 -0.13577 0.1581 C -0.33612 -0.26852 -0.2875 -0.24167 -0.71285 -0.59606 C -0.73872 -0.61782 -0.77362 -0.58727 -0.80417 -0.58264 C -0.44914 -0.14861 -0.6731 -0.38796 -0.0099 0.11042 C 0.0151 0.12894 0.08767 0.18866 0.06718 0.16181 C 0.00625 0.08264 -0.05816 0.00463 -0.13282 -0.04954 C -0.33768 -0.19838 -0.55573 -0.31227 -0.76685 -0.44375 C -0.8356 -0.44305 -0.96546 -0.53264 -0.9724 -0.4419 C -0.98316 -0.3081 -0.8698 -0.20417 -0.79271 -0.11829 C -0.60573 0.08982 -0.38125 0.23148 -0.18855 0.43033 C -0.13455 0.48634 -0.30955 0.34398 -0.37431 0.31389 C -0.5356 0.23982 -0.69879 0.1713 -0.85816 0.09144 C -0.91806 0.06134 -0.67431 0.16366 -0.67431 0.16366 C -0.56476 0.15579 -0.45417 0.16227 -0.34566 0.14074 C -0.33525 0.13889 -0.33994 0.10695 -0.34862 0.09884 C -0.38299 0.06736 -0.44532 0.04236 -0.49132 0.02269 C -0.36233 0.01898 -0.2316 -0.01759 -0.10434 0.01111 C -0.07032 0.01898 -0.15417 0.0882 -0.18855 0.09144 L -0.27292 0.09884 C -0.32101 0.09583 -0.46494 0.09676 -0.41719 0.08935 C -0.2507 0.0632 0.31562 0.0625 0.42569 0.06088 C 0.40069 0.11088 0.40069 0.11343 0.30711 0.13102 C 0.14218 0.16296 -0.02518 0.16667 -0.19132 0.18449 C -0.19862 0.18634 -0.21997 0.1882 -0.21285 0.19005 C 0.41684 0.35903 -0.38316 0.10949 0.32864 0.34097 C 0.35659 0.52755 0.36111 0.4588 0.0243 0.46852 C -0.18021 0.47431 -0.38421 0.43935 -0.58855 0.42454 C -0.60712 0.42083 -0.66268 0.41736 -0.64428 0.4132 C -0.60365 0.40417 -0.56216 0.40417 -0.52119 0.40949 C -0.36268 0.43009 -0.20521 0.46412 -0.04705 0.49144 C -0.029 0.525 0.03576 0.57616 0.00711 0.59236 C -0.29462 0.76181 -0.57014 0.68171 -0.88125 0.65139 C -0.84705 0.57523 -0.86615 0.6125 -0.7 0.61528 C -0.60296 0.61667 -0.50643 0.63796 -0.4099 0.64954 C -0.37813 0.66389 -0.33004 0.65347 -0.31424 0.69329 C -0.30348 0.72037 -0.35191 0.73171 -0.37431 0.73889 C -0.53803 0.79236 -0.64393 0.81181 -0.78698 0.84005 C -0.77865 0.8419 -0.77066 0.84491 -0.76285 0.84537 C -0.67101 0.85324 -0.39671 0.88727 -0.48716 0.86458 C -0.63056 0.82894 -1.06858 0.80556 -0.92257 0.80556 C -0.729 0.80556 -0.53594 0.84491 -0.34289 0.86458 C -0.27657 0.83218 -0.08195 0.81158 -0.14428 0.76759 C -0.32153 0.64236 -0.53629 0.65278 -0.73143 0.59051 C -0.77223 0.57732 -0.89497 0.53935 -0.85244 0.54097 C -0.72865 0.54537 -0.60539 0.57315 -0.48282 0.6 C -0.21094 0.65949 0.59479 0.90139 0.33003 0.79977 C -0.30296 0.55741 0.63663 0.91158 -0.64132 0.48171 C -0.67813 0.46945 -0.78438 0.43171 -0.74705 0.42639 C -0.67865 0.41736 -0.61007 0.44861 -0.54289 0.46852 C -0.35903 0.52246 -0.17709 0.58796 0.00572 0.64746 C 0.02951 0.66389 0.10399 0.69514 0.07708 0.69699 C 0.02274 0.70046 -0.02987 0.66991 -0.08282 0.65301 C -0.19619 0.6169 -0.30851 0.57546 -0.42136 0.53704 C -0.41615 0.53519 -0.41112 0.53056 -0.40573 0.53102 C -0.07969 0.57361 -0.07379 0.57963 0.21579 0.63982 C 0.21093 0.64445 0.20729 0.65347 0.20138 0.65301 C -0.09306 0.64514 -0.25921 0.61366 -0.56285 0.57315 C -0.45834 0.54676 -0.5507 0.56759 -0.30851 0.56759 L 0.05868 0.56574 C 0.11128 0.58681 0.13281 0.59329 -0.06563 0.57523 C -0.21563 0.56158 -0.36494 0.54005 -0.51424 0.51806 C -0.55504 0.51204 -0.59723 0.51065 -0.63577 0.49144 C -0.66667 0.4757 -0.57014 0.50324 -0.53698 0.50648 C 0.00017 0.56019 -0.35261 0.51065 -0.01285 0.56181 C -0.02101 0.57014 -0.02691 0.58565 -0.03716 0.58634 C -0.23143 0.59908 -0.43768 0.56621 -0.63004 0.54468 C -0.49636 0.51296 -0.67153 0.55324 -0.28716 0.50648 C -0.15834 0.49074 -0.03004 0.47083 0.09861 0.45324 C 0.12899 0.44445 0.22048 0.43542 0.1901 0.42639 C 0.13645 0.41111 0.08055 0.43102 0.02569 0.43241 L -0.42292 0.43958 C -0.51181 0.43333 -0.49028 0.4382 -0.25139 0.37315 C -0.11233 0.33542 0.02777 0.30556 0.16718 0.27037 C 0.1802 0.2669 0.2184 0.26227 0.20572 0.25671 C 0.18489 0.24815 0.16197 0.25857 0.1401 0.25903 L -0.40851 0.26273 C -0.50608 0.24815 -0.61372 0.27778 -0.70139 0.21875 C -0.74375 0.19051 -0.61407 0.16458 -0.56719 0.15579 C -0.41094 0.12801 -0.25278 0.1257 -0.09566 0.11042 C -0.01337 0.12107 0.07066 0.11829 0.15138 0.14259 C 0.16475 0.14676 0.13194 0.17199 0.11857 0.175 C 0.05225 0.19005 -0.01563 0.19236 -0.08282 0.19607 C -0.17848 0.20139 -0.27431 0.2 -0.36997 0.20185 C -0.19428 0.17083 -0.32101 0.19051 0.05711 0.18079 L 0.27708 0.17685 C 0.12309 0.25486 0.23836 0.20324 -0.13004 0.21296 C -0.22431 0.21574 -0.31858 0.21458 -0.41285 0.21505 C -0.41719 0.21296 -0.43021 0.21042 -0.4257 0.20926 C -0.39358 0.20208 -0.03577 0.14259 -0.03421 0.13519 C -0.01511 0.04329 -0.17709 0.14121 -0.24862 0.14468 C -0.39619 0.13889 -0.54393 0.13773 -0.69132 0.12755 C -0.69549 0.12708 -0.6882 0.11528 -0.68421 0.11389 C -0.54202 0.07315 -0.39809 0.04213 -0.25573 0.00185 C -0.20053 -0.01389 -0.03507 -0.05995 -0.09132 -0.05347 C -0.19636 -0.0412 -0.29844 -1.48148E-6 -0.40278 0.01898 C -0.53021 0.04213 -0.91476 0.05046 -0.78698 0.07222 C -0.69584 0.08773 -0.19757 0.01505 -0.04566 -0.00579 C -0.0533 -0.00254 -0.06059 0.00208 -0.06858 0.00371 C -0.13212 0.01667 -0.19757 0.01713 -0.2599 0.03796 C -0.30348 0.05255 -0.17066 0.025 -0.1257 0.02269 L 0.28142 0.00185 L 0.17152 0.01111 C 0.05243 0.01088 -0.06667 0.00509 -0.18577 0.00185 C -0.26494 -0.01134 -0.33594 -0.01504 -0.09428 -0.04954 C 0.04531 -0.06967 0.18576 -0.07639 0.32569 -0.08958 C 0.38524 -0.08449 0.44496 -0.08148 0.50434 -0.0743 C 0.50659 -0.0743 0.50086 -0.06967 0.49861 -0.06875 C 0.49305 -0.06643 0.48715 -0.0662 0.48142 -0.06481 C 0.39531 -0.08148 0.3309 -0.09537 0.23437 -0.09537 C 0.175 -0.09537 0.11614 -0.08264 0.05711 -0.07639 L 4.72222E-6 -1.48148E-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457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56726" y="1780807"/>
            <a:ext cx="4356557" cy="3544683"/>
            <a:chOff x="456726" y="1780807"/>
            <a:chExt cx="4356557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946365"/>
              <a:ext cx="3775166" cy="291771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6" y="1780807"/>
              <a:ext cx="4356557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585522" y="1238393"/>
            <a:ext cx="3446343" cy="3767258"/>
            <a:chOff x="5585522" y="1238393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522" y="1238393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8949" y="1780807"/>
              <a:ext cx="2795451" cy="2351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000">
        <p15:prstTrans prst="origami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9711" y="304129"/>
            <a:ext cx="7883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開心跳舞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92209"/>
            <a:ext cx="1725405" cy="10887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5" y="1747807"/>
            <a:ext cx="2750152" cy="215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11" y="1747807"/>
            <a:ext cx="2938973" cy="215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98" y="1747807"/>
            <a:ext cx="2868602" cy="19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">
        <p14:honeycomb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2019-12-24T01:31:25Z</dcterms:modified>
</cp:coreProperties>
</file>