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8F8F8"/>
    <a:srgbClr val="00FFFF"/>
    <a:srgbClr val="9900CC"/>
    <a:srgbClr val="00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657264" y="1835653"/>
            <a:ext cx="5570361" cy="3778954"/>
            <a:chOff x="1657264" y="1835653"/>
            <a:chExt cx="5570361" cy="377895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9" t="34049" r="37857" b="12641"/>
            <a:stretch/>
          </p:blipFill>
          <p:spPr>
            <a:xfrm>
              <a:off x="2521131" y="2098804"/>
              <a:ext cx="3540035" cy="325265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264" y="1835653"/>
              <a:ext cx="5570361" cy="3778954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1292" y="145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638440" y="1780501"/>
            <a:ext cx="3446343" cy="3767258"/>
            <a:chOff x="4638440" y="1780501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9" t="35205" r="8334" b="20970"/>
            <a:stretch/>
          </p:blipFill>
          <p:spPr>
            <a:xfrm>
              <a:off x="4820193" y="2246810"/>
              <a:ext cx="2913018" cy="252113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440" y="1780501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45727" y="1266949"/>
            <a:ext cx="4039453" cy="3263942"/>
            <a:chOff x="245727" y="1266949"/>
            <a:chExt cx="4039453" cy="326394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5" t="30196" r="41858" b="11570"/>
            <a:stretch/>
          </p:blipFill>
          <p:spPr>
            <a:xfrm>
              <a:off x="770709" y="1971423"/>
              <a:ext cx="3161211" cy="235238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27" y="1266949"/>
              <a:ext cx="4039453" cy="3263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8052" y="28167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FF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腿之歌</a:t>
            </a:r>
            <a:endParaRPr lang="en-US" sz="3200" b="0" strike="noStrike" spc="-1" dirty="0">
              <a:solidFill>
                <a:srgbClr val="00FF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0" y="481404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GYM</a:t>
            </a:r>
            <a:endParaRPr lang="en-US" sz="32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賣力演</a:t>
            </a:r>
            <a:r>
              <a:rPr lang="zh-TW" altLang="en-US" sz="3200" spc="-1" dirty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出</a:t>
            </a:r>
            <a:endParaRPr lang="en-US" sz="3200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46681" r="10429" b="11999"/>
          <a:stretch/>
        </p:blipFill>
        <p:spPr>
          <a:xfrm>
            <a:off x="463602" y="1789612"/>
            <a:ext cx="3069773" cy="2521132"/>
          </a:xfrm>
          <a:prstGeom prst="rect">
            <a:avLst/>
          </a:prstGeom>
          <a:ln w="127000" cap="sq">
            <a:solidFill>
              <a:srgbClr val="F8F8F8"/>
            </a:solidFill>
            <a:prstDash val="sys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31053" r="43767" b="11142"/>
          <a:stretch/>
        </p:blipFill>
        <p:spPr>
          <a:xfrm>
            <a:off x="3848810" y="2063682"/>
            <a:ext cx="2104523" cy="197299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0903" r="71286" b="9857"/>
          <a:stretch/>
        </p:blipFill>
        <p:spPr>
          <a:xfrm>
            <a:off x="6268768" y="1361611"/>
            <a:ext cx="2429690" cy="3004457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conveyor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0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文鼎細鋼筆行楷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2019-12-24T01:26:43Z</dcterms:modified>
</cp:coreProperties>
</file>