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EEF7"/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24663" t="19859" r="717" b="10803"/>
          <a:stretch/>
        </p:blipFill>
        <p:spPr>
          <a:xfrm>
            <a:off x="2608730" y="2581835"/>
            <a:ext cx="3514620" cy="217926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86" y="2052684"/>
            <a:ext cx="5819398" cy="394790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9658" y="1542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72" y="2090058"/>
            <a:ext cx="4029028" cy="321182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71" y="2547258"/>
            <a:ext cx="1738749" cy="183491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6" y="3128454"/>
            <a:ext cx="3060272" cy="204199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378"/>
            <a:ext cx="5530205" cy="497450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2692" y="61136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484231" y="4676564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endParaRPr lang="en-US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51332" y="4971295"/>
            <a:ext cx="283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latin typeface="文鼎甜妞體P" panose="020B0602010101010101" pitchFamily="34" charset="-120"/>
                <a:ea typeface="文鼎甜妞體P" panose="020B0602010101010101" pitchFamily="34" charset="-120"/>
              </a:rPr>
              <a:t>GYM</a:t>
            </a:r>
            <a:endParaRPr lang="zh-TW" altLang="en-US" sz="5400" dirty="0"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-3507" r="-426" b="3507"/>
          <a:stretch/>
        </p:blipFill>
        <p:spPr>
          <a:xfrm>
            <a:off x="1972491" y="1024807"/>
            <a:ext cx="5630091" cy="4097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13</Words>
  <Application>Microsoft Office PowerPoint</Application>
  <PresentationFormat>如螢幕大小 (4:3)</PresentationFormat>
  <Paragraphs>5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31</cp:revision>
  <dcterms:created xsi:type="dcterms:W3CDTF">2017-11-27T07:14:05Z</dcterms:created>
  <dcterms:modified xsi:type="dcterms:W3CDTF">2019-12-24T01:31:08Z</dcterms:modified>
</cp:coreProperties>
</file>