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01418" y="459537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56193" y="1898158"/>
            <a:ext cx="5570361" cy="3778954"/>
            <a:chOff x="1656193" y="1898158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760" y="2254470"/>
              <a:ext cx="3553097" cy="237083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193" y="1898158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6057" y="315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9600" y="26574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15552" y="1526029"/>
            <a:ext cx="3516382" cy="3544683"/>
            <a:chOff x="515552" y="1526029"/>
            <a:chExt cx="3516382" cy="354468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t="25353" r="43250" b="23963"/>
            <a:stretch/>
          </p:blipFill>
          <p:spPr>
            <a:xfrm>
              <a:off x="849085" y="1737360"/>
              <a:ext cx="3034710" cy="257338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52" y="1526029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>
            <a:off x="5358133" y="1303454"/>
            <a:ext cx="3446343" cy="3767258"/>
            <a:chOff x="5358133" y="1303454"/>
            <a:chExt cx="3446343" cy="376725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7" t="45646" r="43933" b="12550"/>
            <a:stretch/>
          </p:blipFill>
          <p:spPr>
            <a:xfrm>
              <a:off x="5603966" y="1737360"/>
              <a:ext cx="2954678" cy="261257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33" y="1303454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37186" r="26901" b="23424"/>
          <a:stretch/>
        </p:blipFill>
        <p:spPr>
          <a:xfrm>
            <a:off x="-101117" y="1281735"/>
            <a:ext cx="3141744" cy="237586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48030" r="15170" b="6334"/>
          <a:stretch/>
        </p:blipFill>
        <p:spPr>
          <a:xfrm>
            <a:off x="3219912" y="1018442"/>
            <a:ext cx="2778427" cy="320120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13046" r="67413" b="22601"/>
          <a:stretch/>
        </p:blipFill>
        <p:spPr>
          <a:xfrm>
            <a:off x="6311550" y="475988"/>
            <a:ext cx="2625635" cy="392654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文字方塊 11"/>
          <p:cNvSpPr txBox="1"/>
          <p:nvPr/>
        </p:nvSpPr>
        <p:spPr>
          <a:xfrm>
            <a:off x="679269" y="421964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腿之歌</a:t>
            </a:r>
            <a:endParaRPr lang="zh-TW" altLang="en-US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 rot="10800000" flipH="1" flipV="1">
            <a:off x="3768701" y="4628168"/>
            <a:ext cx="12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自由發揮</a:t>
            </a:r>
            <a:endParaRPr lang="zh-TW" altLang="en-US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18811" y="4628168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抖肩舞</a:t>
            </a:r>
            <a:endParaRPr lang="zh-TW" altLang="en-US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560033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7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文鼎中特圓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2019-12-24T01:27:09Z</dcterms:modified>
</cp:coreProperties>
</file>