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FFFEEE"/>
    <a:srgbClr val="00FFFF"/>
    <a:srgbClr val="CC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D4CE6-F484-4F72-9949-20B063F969B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C4775-5697-485E-9223-72159471C28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0682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874" y="2565480"/>
            <a:ext cx="4075855" cy="271965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936" y="2180811"/>
            <a:ext cx="5570361" cy="377895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3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65297" y="6840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3000">
        <p15:prstTrans prst="origami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96" t="49466" r="13937" b="17992"/>
          <a:stretch/>
        </p:blipFill>
        <p:spPr>
          <a:xfrm>
            <a:off x="4898571" y="1096819"/>
            <a:ext cx="3082835" cy="294409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578" y="1096819"/>
            <a:ext cx="3516382" cy="3544683"/>
          </a:xfrm>
          <a:prstGeom prst="rect">
            <a:avLst/>
          </a:prstGeom>
          <a:effectLst/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1" t="48626" r="41293" b="15944"/>
          <a:stretch/>
        </p:blipFill>
        <p:spPr>
          <a:xfrm>
            <a:off x="327378" y="1096819"/>
            <a:ext cx="2742393" cy="283763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31" y="813698"/>
            <a:ext cx="3275842" cy="376725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airplan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341926" y="4808709"/>
            <a:ext cx="1999091" cy="58913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動一</a:t>
            </a:r>
            <a:r>
              <a:rPr lang="zh-TW" altLang="en-US" sz="3200" spc="-1" dirty="0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</a:t>
            </a:r>
            <a:endParaRPr lang="en-US" sz="3200" b="0" strike="noStrike" spc="-1" dirty="0">
              <a:solidFill>
                <a:srgbClr val="00FFFF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388447" y="4634102"/>
            <a:ext cx="1998765" cy="58978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 運動體操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44414" y="4690817"/>
            <a:ext cx="1999091" cy="58946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9900CC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賣力演出</a:t>
            </a:r>
            <a:endParaRPr lang="en-US" sz="3200" spc="-1" dirty="0">
              <a:solidFill>
                <a:srgbClr val="9900CC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" y="1368019"/>
            <a:ext cx="3002165" cy="2986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542" y="1819900"/>
            <a:ext cx="2218621" cy="253472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852" y="2037806"/>
            <a:ext cx="2679957" cy="21979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000">
        <p15:prstTrans prst="curtains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303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548</TotalTime>
  <Words>20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29</cp:revision>
  <dcterms:created xsi:type="dcterms:W3CDTF">2017-11-27T07:14:05Z</dcterms:created>
  <dcterms:modified xsi:type="dcterms:W3CDTF">2019-12-24T01:33:26Z</dcterms:modified>
</cp:coreProperties>
</file>