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73126" y="313507"/>
            <a:ext cx="5931729" cy="851263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61401" y="1421673"/>
            <a:ext cx="3713274" cy="668383"/>
          </a:xfrm>
        </p:spPr>
        <p:txBody>
          <a:bodyPr rtlCol="0">
            <a:noAutofit/>
          </a:bodyPr>
          <a:lstStyle/>
          <a:p>
            <a:r>
              <a:rPr lang="zh-TW" altLang="en-US" sz="3200" dirty="0">
                <a:latin typeface="文鼎甜妞體P" panose="020B0602010101010101" pitchFamily="34" charset="-120"/>
                <a:ea typeface="文鼎甜妞體P" panose="020B0602010101010101" pitchFamily="34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26" y="2346959"/>
            <a:ext cx="5212677" cy="39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個人資料要保密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電腦不用要登出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防毒軟體要更新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3898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不當網站不瀏覽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電子郵件要過濾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可疑訊息需求證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0965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8753" y="1737359"/>
            <a:ext cx="8244113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文鼎甜妞體P</vt:lpstr>
      <vt:lpstr>微軟正黑體</vt:lpstr>
      <vt:lpstr>Arial</vt:lpstr>
      <vt:lpstr>Wingdings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2019-09-17T01:19:25Z</dcterms:created>
  <dcterms:modified xsi:type="dcterms:W3CDTF">2019-10-01T01:25:35Z</dcterms:modified>
</cp:coreProperties>
</file>